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FF444-4841-4381-BC8D-4B96F103800E}" v="12" dt="2025-09-09T15:08:04.479"/>
    <p1510:client id="{42974485-42BC-4467-A34E-ED2DBBC0B7E6}" v="10" dt="2025-09-09T15:34:30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0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2V98qG2Bfyq53eK/13LYWE/eQXhj63abMhwTdDAhtPU=" providerId="None" clId="Web-{42974485-42BC-4467-A34E-ED2DBBC0B7E6}"/>
    <pc:docChg chg="delSld">
      <pc:chgData name="Utilisateur" userId="2V98qG2Bfyq53eK/13LYWE/eQXhj63abMhwTdDAhtPU=" providerId="None" clId="Web-{42974485-42BC-4467-A34E-ED2DBBC0B7E6}" dt="2025-09-09T15:34:30.706" v="9"/>
      <pc:docMkLst>
        <pc:docMk/>
      </pc:docMkLst>
      <pc:sldChg chg="del">
        <pc:chgData name="Utilisateur" userId="2V98qG2Bfyq53eK/13LYWE/eQXhj63abMhwTdDAhtPU=" providerId="None" clId="Web-{42974485-42BC-4467-A34E-ED2DBBC0B7E6}" dt="2025-09-09T15:34:02.346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42974485-42BC-4467-A34E-ED2DBBC0B7E6}" dt="2025-09-09T15:34:04.299" v="1"/>
        <pc:sldMkLst>
          <pc:docMk/>
          <pc:sldMk cId="2708769414" sldId="257"/>
        </pc:sldMkLst>
      </pc:sldChg>
      <pc:sldChg chg="del">
        <pc:chgData name="Utilisateur" userId="2V98qG2Bfyq53eK/13LYWE/eQXhj63abMhwTdDAhtPU=" providerId="None" clId="Web-{42974485-42BC-4467-A34E-ED2DBBC0B7E6}" dt="2025-09-09T15:34:12.471" v="2"/>
        <pc:sldMkLst>
          <pc:docMk/>
          <pc:sldMk cId="3743816154" sldId="259"/>
        </pc:sldMkLst>
      </pc:sldChg>
      <pc:sldChg chg="del">
        <pc:chgData name="Utilisateur" userId="2V98qG2Bfyq53eK/13LYWE/eQXhj63abMhwTdDAhtPU=" providerId="None" clId="Web-{42974485-42BC-4467-A34E-ED2DBBC0B7E6}" dt="2025-09-09T15:34:15.862" v="3"/>
        <pc:sldMkLst>
          <pc:docMk/>
          <pc:sldMk cId="2494862705" sldId="260"/>
        </pc:sldMkLst>
      </pc:sldChg>
      <pc:sldChg chg="del">
        <pc:chgData name="Utilisateur" userId="2V98qG2Bfyq53eK/13LYWE/eQXhj63abMhwTdDAhtPU=" providerId="None" clId="Web-{42974485-42BC-4467-A34E-ED2DBBC0B7E6}" dt="2025-09-09T15:34:17.643" v="4"/>
        <pc:sldMkLst>
          <pc:docMk/>
          <pc:sldMk cId="3605155445" sldId="261"/>
        </pc:sldMkLst>
      </pc:sldChg>
      <pc:sldChg chg="del">
        <pc:chgData name="Utilisateur" userId="2V98qG2Bfyq53eK/13LYWE/eQXhj63abMhwTdDAhtPU=" providerId="None" clId="Web-{42974485-42BC-4467-A34E-ED2DBBC0B7E6}" dt="2025-09-09T15:34:20.737" v="5"/>
        <pc:sldMkLst>
          <pc:docMk/>
          <pc:sldMk cId="295713059" sldId="262"/>
        </pc:sldMkLst>
      </pc:sldChg>
      <pc:sldChg chg="del">
        <pc:chgData name="Utilisateur" userId="2V98qG2Bfyq53eK/13LYWE/eQXhj63abMhwTdDAhtPU=" providerId="None" clId="Web-{42974485-42BC-4467-A34E-ED2DBBC0B7E6}" dt="2025-09-09T15:34:23.237" v="6"/>
        <pc:sldMkLst>
          <pc:docMk/>
          <pc:sldMk cId="1120148171" sldId="263"/>
        </pc:sldMkLst>
      </pc:sldChg>
      <pc:sldChg chg="del">
        <pc:chgData name="Utilisateur" userId="2V98qG2Bfyq53eK/13LYWE/eQXhj63abMhwTdDAhtPU=" providerId="None" clId="Web-{42974485-42BC-4467-A34E-ED2DBBC0B7E6}" dt="2025-09-09T15:34:25.284" v="7"/>
        <pc:sldMkLst>
          <pc:docMk/>
          <pc:sldMk cId="1982602048" sldId="264"/>
        </pc:sldMkLst>
      </pc:sldChg>
      <pc:sldChg chg="del">
        <pc:chgData name="Utilisateur" userId="2V98qG2Bfyq53eK/13LYWE/eQXhj63abMhwTdDAhtPU=" providerId="None" clId="Web-{42974485-42BC-4467-A34E-ED2DBBC0B7E6}" dt="2025-09-09T15:34:28.175" v="8"/>
        <pc:sldMkLst>
          <pc:docMk/>
          <pc:sldMk cId="1960177112" sldId="265"/>
        </pc:sldMkLst>
      </pc:sldChg>
      <pc:sldChg chg="del">
        <pc:chgData name="Utilisateur" userId="2V98qG2Bfyq53eK/13LYWE/eQXhj63abMhwTdDAhtPU=" providerId="None" clId="Web-{42974485-42BC-4467-A34E-ED2DBBC0B7E6}" dt="2025-09-09T15:34:30.706" v="9"/>
        <pc:sldMkLst>
          <pc:docMk/>
          <pc:sldMk cId="221525498" sldId="266"/>
        </pc:sldMkLst>
      </pc:sldChg>
    </pc:docChg>
  </pc:docChgLst>
  <pc:docChgLst>
    <pc:chgData name="Lucie Fontaine" userId="a0fee32cf494988a" providerId="LiveId" clId="{6B8F833F-4392-4C15-9636-8847594F98C2}"/>
    <pc:docChg chg="undo custSel addSld delSld modSld sldOrd modMainMaster">
      <pc:chgData name="Lucie Fontaine" userId="a0fee32cf494988a" providerId="LiveId" clId="{6B8F833F-4392-4C15-9636-8847594F98C2}" dt="2025-09-09T15:30:25.112" v="2577" actId="14100"/>
      <pc:docMkLst>
        <pc:docMk/>
      </pc:docMkLst>
      <pc:sldChg chg="addSp delSp modSp mod">
        <pc:chgData name="Lucie Fontaine" userId="a0fee32cf494988a" providerId="LiveId" clId="{6B8F833F-4392-4C15-9636-8847594F98C2}" dt="2025-09-05T09:24:11.195" v="1120" actId="1076"/>
        <pc:sldMkLst>
          <pc:docMk/>
          <pc:sldMk cId="3795196631" sldId="256"/>
        </pc:sldMkLst>
      </pc:sldChg>
      <pc:sldChg chg="addSp delSp modSp add mod ord">
        <pc:chgData name="Lucie Fontaine" userId="a0fee32cf494988a" providerId="LiveId" clId="{6B8F833F-4392-4C15-9636-8847594F98C2}" dt="2025-09-09T15:19:31.599" v="2521" actId="242"/>
        <pc:sldMkLst>
          <pc:docMk/>
          <pc:sldMk cId="2708769414" sldId="257"/>
        </pc:sldMkLst>
        <pc:spChg chg="add mod">
          <ac:chgData name="Lucie Fontaine" userId="a0fee32cf494988a" providerId="LiveId" clId="{6B8F833F-4392-4C15-9636-8847594F98C2}" dt="2025-09-09T15:18:09.915" v="2514" actId="1076"/>
          <ac:spMkLst>
            <pc:docMk/>
            <pc:sldMk cId="2708769414" sldId="257"/>
            <ac:spMk id="2" creationId="{A49C0B5C-D4BF-FA07-1094-8CE7DFA58D92}"/>
          </ac:spMkLst>
        </pc:spChg>
        <pc:spChg chg="add mod">
          <ac:chgData name="Lucie Fontaine" userId="a0fee32cf494988a" providerId="LiveId" clId="{6B8F833F-4392-4C15-9636-8847594F98C2}" dt="2025-09-09T15:18:09.915" v="2514" actId="1076"/>
          <ac:spMkLst>
            <pc:docMk/>
            <pc:sldMk cId="2708769414" sldId="257"/>
            <ac:spMk id="3" creationId="{F333F1E8-F5C8-54A7-0E2E-1D7B82EA70F7}"/>
          </ac:spMkLst>
        </pc:spChg>
        <pc:spChg chg="mod">
          <ac:chgData name="Lucie Fontaine" userId="a0fee32cf494988a" providerId="LiveId" clId="{6B8F833F-4392-4C15-9636-8847594F98C2}" dt="2025-09-09T15:14:03.891" v="2485" actId="113"/>
          <ac:spMkLst>
            <pc:docMk/>
            <pc:sldMk cId="2708769414" sldId="257"/>
            <ac:spMk id="4" creationId="{7232922F-057B-88B6-6A1D-B24857780B07}"/>
          </ac:spMkLst>
        </pc:spChg>
        <pc:spChg chg="mod">
          <ac:chgData name="Lucie Fontaine" userId="a0fee32cf494988a" providerId="LiveId" clId="{6B8F833F-4392-4C15-9636-8847594F98C2}" dt="2025-09-09T09:51:48.970" v="2057" actId="113"/>
          <ac:spMkLst>
            <pc:docMk/>
            <pc:sldMk cId="2708769414" sldId="257"/>
            <ac:spMk id="5" creationId="{F1BDDDDD-BB2D-DB91-3ECE-A461FC0DBC65}"/>
          </ac:spMkLst>
        </pc:spChg>
        <pc:spChg chg="mod">
          <ac:chgData name="Lucie Fontaine" userId="a0fee32cf494988a" providerId="LiveId" clId="{6B8F833F-4392-4C15-9636-8847594F98C2}" dt="2025-09-05T07:47:48.876" v="751" actId="20577"/>
          <ac:spMkLst>
            <pc:docMk/>
            <pc:sldMk cId="2708769414" sldId="257"/>
            <ac:spMk id="8" creationId="{9BFE9FFD-4132-28CE-E8A8-EF968AC14C38}"/>
          </ac:spMkLst>
        </pc:spChg>
        <pc:spChg chg="add mod">
          <ac:chgData name="Lucie Fontaine" userId="a0fee32cf494988a" providerId="LiveId" clId="{6B8F833F-4392-4C15-9636-8847594F98C2}" dt="2025-09-09T15:19:31.599" v="2521" actId="242"/>
          <ac:spMkLst>
            <pc:docMk/>
            <pc:sldMk cId="2708769414" sldId="257"/>
            <ac:spMk id="9" creationId="{9049A3ED-9B64-4A3D-895B-E8FA23D98FFA}"/>
          </ac:spMkLst>
        </pc:spChg>
        <pc:spChg chg="mod">
          <ac:chgData name="Lucie Fontaine" userId="a0fee32cf494988a" providerId="LiveId" clId="{6B8F833F-4392-4C15-9636-8847594F98C2}" dt="2025-09-09T09:51:53.477" v="2058" actId="113"/>
          <ac:spMkLst>
            <pc:docMk/>
            <pc:sldMk cId="2708769414" sldId="257"/>
            <ac:spMk id="35" creationId="{E94C1136-4D79-ECE1-3A11-75E7CF880CB4}"/>
          </ac:spMkLst>
        </pc:spChg>
        <pc:spChg chg="mod">
          <ac:chgData name="Lucie Fontaine" userId="a0fee32cf494988a" providerId="LiveId" clId="{6B8F833F-4392-4C15-9636-8847594F98C2}" dt="2025-09-09T09:51:55.803" v="2059" actId="113"/>
          <ac:spMkLst>
            <pc:docMk/>
            <pc:sldMk cId="2708769414" sldId="257"/>
            <ac:spMk id="36" creationId="{BABAFCC0-B332-9011-0BEA-8A51C325F585}"/>
          </ac:spMkLst>
        </pc:spChg>
        <pc:spChg chg="mod">
          <ac:chgData name="Lucie Fontaine" userId="a0fee32cf494988a" providerId="LiveId" clId="{6B8F833F-4392-4C15-9636-8847594F98C2}" dt="2025-09-09T15:15:35.282" v="2491" actId="1076"/>
          <ac:spMkLst>
            <pc:docMk/>
            <pc:sldMk cId="2708769414" sldId="257"/>
            <ac:spMk id="37" creationId="{9DFAF918-1CFE-1FFB-B13C-84DD324D65E1}"/>
          </ac:spMkLst>
        </pc:spChg>
        <pc:spChg chg="mod">
          <ac:chgData name="Lucie Fontaine" userId="a0fee32cf494988a" providerId="LiveId" clId="{6B8F833F-4392-4C15-9636-8847594F98C2}" dt="2025-09-09T09:52:00.471" v="2061" actId="113"/>
          <ac:spMkLst>
            <pc:docMk/>
            <pc:sldMk cId="2708769414" sldId="257"/>
            <ac:spMk id="38" creationId="{8F39C96D-124C-8B98-8489-7A9F56D10FFE}"/>
          </ac:spMkLst>
        </pc:spChg>
        <pc:spChg chg="mod">
          <ac:chgData name="Lucie Fontaine" userId="a0fee32cf494988a" providerId="LiveId" clId="{6B8F833F-4392-4C15-9636-8847594F98C2}" dt="2025-09-09T15:18:09.915" v="2514" actId="1076"/>
          <ac:spMkLst>
            <pc:docMk/>
            <pc:sldMk cId="2708769414" sldId="257"/>
            <ac:spMk id="48" creationId="{86382459-37C4-DD45-CBF6-B8AB11B0F382}"/>
          </ac:spMkLst>
        </pc:spChg>
        <pc:spChg chg="mod">
          <ac:chgData name="Lucie Fontaine" userId="a0fee32cf494988a" providerId="LiveId" clId="{6B8F833F-4392-4C15-9636-8847594F98C2}" dt="2025-09-09T15:18:09.915" v="2514" actId="1076"/>
          <ac:spMkLst>
            <pc:docMk/>
            <pc:sldMk cId="2708769414" sldId="257"/>
            <ac:spMk id="49" creationId="{2A5FD863-9AE8-8F36-499E-263578AEC537}"/>
          </ac:spMkLst>
        </pc:spChg>
        <pc:spChg chg="mod">
          <ac:chgData name="Lucie Fontaine" userId="a0fee32cf494988a" providerId="LiveId" clId="{6B8F833F-4392-4C15-9636-8847594F98C2}" dt="2025-09-09T15:17:07.354" v="2506" actId="1076"/>
          <ac:spMkLst>
            <pc:docMk/>
            <pc:sldMk cId="2708769414" sldId="257"/>
            <ac:spMk id="70" creationId="{DAEB9740-0997-B603-8941-AD3D45C18E8B}"/>
          </ac:spMkLst>
        </pc:spChg>
        <pc:spChg chg="mod">
          <ac:chgData name="Lucie Fontaine" userId="a0fee32cf494988a" providerId="LiveId" clId="{6B8F833F-4392-4C15-9636-8847594F98C2}" dt="2025-09-09T15:17:07.354" v="2506" actId="1076"/>
          <ac:spMkLst>
            <pc:docMk/>
            <pc:sldMk cId="2708769414" sldId="257"/>
            <ac:spMk id="71" creationId="{F553A685-44A3-02C0-D267-918D9E28A6F0}"/>
          </ac:spMkLst>
        </pc:spChg>
        <pc:spChg chg="mod">
          <ac:chgData name="Lucie Fontaine" userId="a0fee32cf494988a" providerId="LiveId" clId="{6B8F833F-4392-4C15-9636-8847594F98C2}" dt="2025-09-09T15:17:30.837" v="2508" actId="1076"/>
          <ac:spMkLst>
            <pc:docMk/>
            <pc:sldMk cId="2708769414" sldId="257"/>
            <ac:spMk id="74" creationId="{3D714A3D-D2AF-3062-A72D-4AB4E26F4297}"/>
          </ac:spMkLst>
        </pc:spChg>
        <pc:spChg chg="mod">
          <ac:chgData name="Lucie Fontaine" userId="a0fee32cf494988a" providerId="LiveId" clId="{6B8F833F-4392-4C15-9636-8847594F98C2}" dt="2025-09-09T15:18:09.915" v="2514" actId="1076"/>
          <ac:spMkLst>
            <pc:docMk/>
            <pc:sldMk cId="2708769414" sldId="257"/>
            <ac:spMk id="78" creationId="{92BCF1AA-1898-B80C-F994-2EFD6DC0B15D}"/>
          </ac:spMkLst>
        </pc:spChg>
        <pc:spChg chg="mod">
          <ac:chgData name="Lucie Fontaine" userId="a0fee32cf494988a" providerId="LiveId" clId="{6B8F833F-4392-4C15-9636-8847594F98C2}" dt="2025-09-09T15:19:31.599" v="2521" actId="242"/>
          <ac:spMkLst>
            <pc:docMk/>
            <pc:sldMk cId="2708769414" sldId="257"/>
            <ac:spMk id="80" creationId="{C3F7F5B2-C757-65D7-9525-0FECBA3573A0}"/>
          </ac:spMkLst>
        </pc:spChg>
        <pc:spChg chg="mod">
          <ac:chgData name="Lucie Fontaine" userId="a0fee32cf494988a" providerId="LiveId" clId="{6B8F833F-4392-4C15-9636-8847594F98C2}" dt="2025-09-09T15:18:09.915" v="2514" actId="1076"/>
          <ac:spMkLst>
            <pc:docMk/>
            <pc:sldMk cId="2708769414" sldId="257"/>
            <ac:spMk id="89" creationId="{ADFCC7A9-93ED-5309-365F-F724FFC864E1}"/>
          </ac:spMkLst>
        </pc:spChg>
        <pc:spChg chg="mod">
          <ac:chgData name="Lucie Fontaine" userId="a0fee32cf494988a" providerId="LiveId" clId="{6B8F833F-4392-4C15-9636-8847594F98C2}" dt="2025-09-09T15:19:31.599" v="2521" actId="242"/>
          <ac:spMkLst>
            <pc:docMk/>
            <pc:sldMk cId="2708769414" sldId="257"/>
            <ac:spMk id="90" creationId="{911ADCA3-A1DD-2639-C2F1-7E264D95EAE9}"/>
          </ac:spMkLst>
        </pc:spChg>
        <pc:spChg chg="mod">
          <ac:chgData name="Lucie Fontaine" userId="a0fee32cf494988a" providerId="LiveId" clId="{6B8F833F-4392-4C15-9636-8847594F98C2}" dt="2025-09-09T15:17:07.354" v="2506" actId="1076"/>
          <ac:spMkLst>
            <pc:docMk/>
            <pc:sldMk cId="2708769414" sldId="257"/>
            <ac:spMk id="93" creationId="{F7205FE5-0764-598C-DA8B-944CFEAACF5D}"/>
          </ac:spMkLst>
        </pc:spChg>
        <pc:spChg chg="mod">
          <ac:chgData name="Lucie Fontaine" userId="a0fee32cf494988a" providerId="LiveId" clId="{6B8F833F-4392-4C15-9636-8847594F98C2}" dt="2025-09-09T15:19:31.599" v="2521" actId="242"/>
          <ac:spMkLst>
            <pc:docMk/>
            <pc:sldMk cId="2708769414" sldId="257"/>
            <ac:spMk id="94" creationId="{41789E3E-146D-E516-352A-56D9C99DADEC}"/>
          </ac:spMkLst>
        </pc:spChg>
        <pc:spChg chg="mod">
          <ac:chgData name="Lucie Fontaine" userId="a0fee32cf494988a" providerId="LiveId" clId="{6B8F833F-4392-4C15-9636-8847594F98C2}" dt="2025-09-09T15:17:07.354" v="2506" actId="1076"/>
          <ac:spMkLst>
            <pc:docMk/>
            <pc:sldMk cId="2708769414" sldId="257"/>
            <ac:spMk id="97" creationId="{94531879-F1D4-D989-5C60-855E83347BA6}"/>
          </ac:spMkLst>
        </pc:spChg>
        <pc:spChg chg="mod">
          <ac:chgData name="Lucie Fontaine" userId="a0fee32cf494988a" providerId="LiveId" clId="{6B8F833F-4392-4C15-9636-8847594F98C2}" dt="2025-09-09T15:19:31.599" v="2521" actId="242"/>
          <ac:spMkLst>
            <pc:docMk/>
            <pc:sldMk cId="2708769414" sldId="257"/>
            <ac:spMk id="98" creationId="{05CC3B8A-2B64-EEFB-24B1-CB50F60E82D5}"/>
          </ac:spMkLst>
        </pc:spChg>
        <pc:spChg chg="mod">
          <ac:chgData name="Lucie Fontaine" userId="a0fee32cf494988a" providerId="LiveId" clId="{6B8F833F-4392-4C15-9636-8847594F98C2}" dt="2025-09-09T15:17:30.837" v="2508" actId="1076"/>
          <ac:spMkLst>
            <pc:docMk/>
            <pc:sldMk cId="2708769414" sldId="257"/>
            <ac:spMk id="101" creationId="{DD269C86-0C33-6D29-1BE7-24576E5353E0}"/>
          </ac:spMkLst>
        </pc:spChg>
        <pc:spChg chg="mod">
          <ac:chgData name="Lucie Fontaine" userId="a0fee32cf494988a" providerId="LiveId" clId="{6B8F833F-4392-4C15-9636-8847594F98C2}" dt="2025-09-09T15:19:31.599" v="2521" actId="242"/>
          <ac:spMkLst>
            <pc:docMk/>
            <pc:sldMk cId="2708769414" sldId="257"/>
            <ac:spMk id="102" creationId="{E00C4822-A958-D6F6-4B4B-8DD95174B82E}"/>
          </ac:spMkLst>
        </pc:spChg>
        <pc:cxnChg chg="add mod">
          <ac:chgData name="Lucie Fontaine" userId="a0fee32cf494988a" providerId="LiveId" clId="{6B8F833F-4392-4C15-9636-8847594F98C2}" dt="2025-09-09T15:15:01.027" v="2488" actId="14100"/>
          <ac:cxnSpMkLst>
            <pc:docMk/>
            <pc:sldMk cId="2708769414" sldId="257"/>
            <ac:cxnSpMk id="10" creationId="{3580F75F-EE23-FBF1-9E8B-4BC351940351}"/>
          </ac:cxnSpMkLst>
        </pc:cxnChg>
        <pc:cxnChg chg="add mod">
          <ac:chgData name="Lucie Fontaine" userId="a0fee32cf494988a" providerId="LiveId" clId="{6B8F833F-4392-4C15-9636-8847594F98C2}" dt="2025-09-09T15:18:46.185" v="2517" actId="14100"/>
          <ac:cxnSpMkLst>
            <pc:docMk/>
            <pc:sldMk cId="2708769414" sldId="257"/>
            <ac:cxnSpMk id="11" creationId="{AFF661BC-C127-1A48-2C08-1F3B3DBED1E9}"/>
          </ac:cxnSpMkLst>
        </pc:cxnChg>
        <pc:cxnChg chg="add mod">
          <ac:chgData name="Lucie Fontaine" userId="a0fee32cf494988a" providerId="LiveId" clId="{6B8F833F-4392-4C15-9636-8847594F98C2}" dt="2025-09-09T15:18:09.915" v="2514" actId="1076"/>
          <ac:cxnSpMkLst>
            <pc:docMk/>
            <pc:sldMk cId="2708769414" sldId="257"/>
            <ac:cxnSpMk id="21" creationId="{EAB5838F-4E59-C9E1-748C-29C25F2326AC}"/>
          </ac:cxnSpMkLst>
        </pc:cxnChg>
        <pc:cxnChg chg="add mod">
          <ac:chgData name="Lucie Fontaine" userId="a0fee32cf494988a" providerId="LiveId" clId="{6B8F833F-4392-4C15-9636-8847594F98C2}" dt="2025-09-05T09:31:18.339" v="1188" actId="14100"/>
          <ac:cxnSpMkLst>
            <pc:docMk/>
            <pc:sldMk cId="2708769414" sldId="257"/>
            <ac:cxnSpMk id="31" creationId="{3AA3AD09-4D94-C6E6-D07F-E487D78301CB}"/>
          </ac:cxnSpMkLst>
        </pc:cxnChg>
        <pc:cxnChg chg="mod">
          <ac:chgData name="Lucie Fontaine" userId="a0fee32cf494988a" providerId="LiveId" clId="{6B8F833F-4392-4C15-9636-8847594F98C2}" dt="2025-09-05T09:31:44.289" v="1192" actId="14100"/>
          <ac:cxnSpMkLst>
            <pc:docMk/>
            <pc:sldMk cId="2708769414" sldId="257"/>
            <ac:cxnSpMk id="39" creationId="{535FA7A4-3D0E-2964-278B-521ED5E6328C}"/>
          </ac:cxnSpMkLst>
        </pc:cxnChg>
        <pc:cxnChg chg="mod">
          <ac:chgData name="Lucie Fontaine" userId="a0fee32cf494988a" providerId="LiveId" clId="{6B8F833F-4392-4C15-9636-8847594F98C2}" dt="2025-09-09T15:15:54.639" v="2495" actId="14100"/>
          <ac:cxnSpMkLst>
            <pc:docMk/>
            <pc:sldMk cId="2708769414" sldId="257"/>
            <ac:cxnSpMk id="40" creationId="{A1BF6184-F287-DBAC-753E-3AA18C5C5D9C}"/>
          </ac:cxnSpMkLst>
        </pc:cxnChg>
        <pc:cxnChg chg="add mod">
          <ac:chgData name="Lucie Fontaine" userId="a0fee32cf494988a" providerId="LiveId" clId="{6B8F833F-4392-4C15-9636-8847594F98C2}" dt="2025-09-09T15:17:35.099" v="2509" actId="1036"/>
          <ac:cxnSpMkLst>
            <pc:docMk/>
            <pc:sldMk cId="2708769414" sldId="257"/>
            <ac:cxnSpMk id="43" creationId="{FFEACF71-AF38-9F8C-C162-1F87E6970A68}"/>
          </ac:cxnSpMkLst>
        </pc:cxnChg>
        <pc:cxnChg chg="mod">
          <ac:chgData name="Lucie Fontaine" userId="a0fee32cf494988a" providerId="LiveId" clId="{6B8F833F-4392-4C15-9636-8847594F98C2}" dt="2025-09-09T15:15:01.027" v="2488" actId="14100"/>
          <ac:cxnSpMkLst>
            <pc:docMk/>
            <pc:sldMk cId="2708769414" sldId="257"/>
            <ac:cxnSpMk id="50" creationId="{3F994DD4-9729-413B-86C8-E93E8A81C095}"/>
          </ac:cxnSpMkLst>
        </pc:cxnChg>
        <pc:cxnChg chg="del mod">
          <ac:chgData name="Lucie Fontaine" userId="a0fee32cf494988a" providerId="LiveId" clId="{6B8F833F-4392-4C15-9636-8847594F98C2}" dt="2025-09-09T15:17:58.136" v="2512" actId="478"/>
          <ac:cxnSpMkLst>
            <pc:docMk/>
            <pc:sldMk cId="2708769414" sldId="257"/>
            <ac:cxnSpMk id="67" creationId="{C9426E21-2C9A-C4DE-A259-80F232478E2C}"/>
          </ac:cxnSpMkLst>
        </pc:cxnChg>
        <pc:cxnChg chg="mod">
          <ac:chgData name="Lucie Fontaine" userId="a0fee32cf494988a" providerId="LiveId" clId="{6B8F833F-4392-4C15-9636-8847594F98C2}" dt="2025-09-09T15:16:55.102" v="2505" actId="1076"/>
          <ac:cxnSpMkLst>
            <pc:docMk/>
            <pc:sldMk cId="2708769414" sldId="257"/>
            <ac:cxnSpMk id="72" creationId="{DAAFCE85-B7AA-F00A-0915-56EBBFB24198}"/>
          </ac:cxnSpMkLst>
        </pc:cxnChg>
        <pc:cxnChg chg="mod">
          <ac:chgData name="Lucie Fontaine" userId="a0fee32cf494988a" providerId="LiveId" clId="{6B8F833F-4392-4C15-9636-8847594F98C2}" dt="2025-09-09T15:17:39.922" v="2510" actId="14100"/>
          <ac:cxnSpMkLst>
            <pc:docMk/>
            <pc:sldMk cId="2708769414" sldId="257"/>
            <ac:cxnSpMk id="73" creationId="{0DCF7CCC-C19A-4C14-BE42-EAAF162EEE93}"/>
          </ac:cxnSpMkLst>
        </pc:cxnChg>
        <pc:cxnChg chg="mod">
          <ac:chgData name="Lucie Fontaine" userId="a0fee32cf494988a" providerId="LiveId" clId="{6B8F833F-4392-4C15-9636-8847594F98C2}" dt="2025-09-05T09:25:57.211" v="1121" actId="1076"/>
          <ac:cxnSpMkLst>
            <pc:docMk/>
            <pc:sldMk cId="2708769414" sldId="257"/>
            <ac:cxnSpMk id="82" creationId="{2427097A-4EF4-DA78-23CD-01C9231EEBDC}"/>
          </ac:cxnSpMkLst>
        </pc:cxnChg>
        <pc:cxnChg chg="mod">
          <ac:chgData name="Lucie Fontaine" userId="a0fee32cf494988a" providerId="LiveId" clId="{6B8F833F-4392-4C15-9636-8847594F98C2}" dt="2025-09-05T09:25:57.211" v="1121" actId="1076"/>
          <ac:cxnSpMkLst>
            <pc:docMk/>
            <pc:sldMk cId="2708769414" sldId="257"/>
            <ac:cxnSpMk id="85" creationId="{51D7F4AB-C3FD-5BFA-1DF8-EEFFC84B5321}"/>
          </ac:cxnSpMkLst>
        </pc:cxnChg>
        <pc:cxnChg chg="mod">
          <ac:chgData name="Lucie Fontaine" userId="a0fee32cf494988a" providerId="LiveId" clId="{6B8F833F-4392-4C15-9636-8847594F98C2}" dt="2025-09-05T09:25:57.211" v="1121" actId="1076"/>
          <ac:cxnSpMkLst>
            <pc:docMk/>
            <pc:sldMk cId="2708769414" sldId="257"/>
            <ac:cxnSpMk id="91" creationId="{57921338-C890-BAA6-ECE5-8DE6046C7442}"/>
          </ac:cxnSpMkLst>
        </pc:cxnChg>
        <pc:cxnChg chg="mod">
          <ac:chgData name="Lucie Fontaine" userId="a0fee32cf494988a" providerId="LiveId" clId="{6B8F833F-4392-4C15-9636-8847594F98C2}" dt="2025-09-09T15:17:07.354" v="2506" actId="1076"/>
          <ac:cxnSpMkLst>
            <pc:docMk/>
            <pc:sldMk cId="2708769414" sldId="257"/>
            <ac:cxnSpMk id="95" creationId="{0CB404AF-21B4-22F1-5747-FA7D9937E49A}"/>
          </ac:cxnSpMkLst>
        </pc:cxnChg>
        <pc:cxnChg chg="mod">
          <ac:chgData name="Lucie Fontaine" userId="a0fee32cf494988a" providerId="LiveId" clId="{6B8F833F-4392-4C15-9636-8847594F98C2}" dt="2025-09-09T15:17:07.354" v="2506" actId="1076"/>
          <ac:cxnSpMkLst>
            <pc:docMk/>
            <pc:sldMk cId="2708769414" sldId="257"/>
            <ac:cxnSpMk id="96" creationId="{918ED4B0-9164-4F88-D51D-F0DFC0A809F2}"/>
          </ac:cxnSpMkLst>
        </pc:cxnChg>
        <pc:cxnChg chg="mod">
          <ac:chgData name="Lucie Fontaine" userId="a0fee32cf494988a" providerId="LiveId" clId="{6B8F833F-4392-4C15-9636-8847594F98C2}" dt="2025-09-09T15:17:07.354" v="2506" actId="1076"/>
          <ac:cxnSpMkLst>
            <pc:docMk/>
            <pc:sldMk cId="2708769414" sldId="257"/>
            <ac:cxnSpMk id="99" creationId="{DFDE9015-9B56-6BE7-8D35-1B16E6C5D1BA}"/>
          </ac:cxnSpMkLst>
        </pc:cxnChg>
        <pc:cxnChg chg="mod">
          <ac:chgData name="Lucie Fontaine" userId="a0fee32cf494988a" providerId="LiveId" clId="{6B8F833F-4392-4C15-9636-8847594F98C2}" dt="2025-09-09T15:17:07.354" v="2506" actId="1076"/>
          <ac:cxnSpMkLst>
            <pc:docMk/>
            <pc:sldMk cId="2708769414" sldId="257"/>
            <ac:cxnSpMk id="100" creationId="{01F141C8-FFF0-5E8E-661A-3C17986A897D}"/>
          </ac:cxnSpMkLst>
        </pc:cxnChg>
        <pc:cxnChg chg="mod">
          <ac:chgData name="Lucie Fontaine" userId="a0fee32cf494988a" providerId="LiveId" clId="{6B8F833F-4392-4C15-9636-8847594F98C2}" dt="2025-09-09T15:17:30.837" v="2508" actId="1076"/>
          <ac:cxnSpMkLst>
            <pc:docMk/>
            <pc:sldMk cId="2708769414" sldId="257"/>
            <ac:cxnSpMk id="103" creationId="{6423A0D6-3DDD-D9C9-88E0-10A9EED63E8E}"/>
          </ac:cxnSpMkLst>
        </pc:cxnChg>
        <pc:cxnChg chg="mod">
          <ac:chgData name="Lucie Fontaine" userId="a0fee32cf494988a" providerId="LiveId" clId="{6B8F833F-4392-4C15-9636-8847594F98C2}" dt="2025-09-09T15:17:30.837" v="2508" actId="1076"/>
          <ac:cxnSpMkLst>
            <pc:docMk/>
            <pc:sldMk cId="2708769414" sldId="257"/>
            <ac:cxnSpMk id="104" creationId="{841BB45F-34CD-D495-5A20-61FCB0BD885B}"/>
          </ac:cxnSpMkLst>
        </pc:cxnChg>
      </pc:sldChg>
      <pc:sldChg chg="addSp delSp modSp add mod">
        <pc:chgData name="Lucie Fontaine" userId="a0fee32cf494988a" providerId="LiveId" clId="{6B8F833F-4392-4C15-9636-8847594F98C2}" dt="2025-09-09T15:30:25.112" v="2577" actId="14100"/>
        <pc:sldMkLst>
          <pc:docMk/>
          <pc:sldMk cId="3049055971" sldId="258"/>
        </pc:sldMkLst>
        <pc:spChg chg="mod">
          <ac:chgData name="Lucie Fontaine" userId="a0fee32cf494988a" providerId="LiveId" clId="{6B8F833F-4392-4C15-9636-8847594F98C2}" dt="2025-09-09T15:19:40.868" v="2522" actId="113"/>
          <ac:spMkLst>
            <pc:docMk/>
            <pc:sldMk cId="3049055971" sldId="258"/>
            <ac:spMk id="4" creationId="{E2C82F07-0458-A6E5-20AD-C82F12C23955}"/>
          </ac:spMkLst>
        </pc:spChg>
        <pc:spChg chg="mod">
          <ac:chgData name="Lucie Fontaine" userId="a0fee32cf494988a" providerId="LiveId" clId="{6B8F833F-4392-4C15-9636-8847594F98C2}" dt="2025-09-09T15:19:43.804" v="2523" actId="113"/>
          <ac:spMkLst>
            <pc:docMk/>
            <pc:sldMk cId="3049055971" sldId="258"/>
            <ac:spMk id="5" creationId="{46DC17EE-C154-3298-BCD6-FDC60F754EBA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6" creationId="{DEE6C10E-3381-7643-465E-95DF4993D50F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7" creationId="{4C00A9D7-7CAD-CAE8-FAFD-CFA3478414B0}"/>
          </ac:spMkLst>
        </pc:spChg>
        <pc:spChg chg="mod">
          <ac:chgData name="Lucie Fontaine" userId="a0fee32cf494988a" providerId="LiveId" clId="{6B8F833F-4392-4C15-9636-8847594F98C2}" dt="2025-09-05T09:17:40.125" v="1076" actId="1076"/>
          <ac:spMkLst>
            <pc:docMk/>
            <pc:sldMk cId="3049055971" sldId="258"/>
            <ac:spMk id="8" creationId="{A2E7FD0A-48DD-FCAF-E5FD-2D2C35D56C7D}"/>
          </ac:spMkLst>
        </pc:spChg>
        <pc:spChg chg="add mod">
          <ac:chgData name="Lucie Fontaine" userId="a0fee32cf494988a" providerId="LiveId" clId="{6B8F833F-4392-4C15-9636-8847594F98C2}" dt="2025-09-09T15:21:02.169" v="2542" actId="20577"/>
          <ac:spMkLst>
            <pc:docMk/>
            <pc:sldMk cId="3049055971" sldId="258"/>
            <ac:spMk id="12" creationId="{AB65DD41-EC63-3E41-DDC5-91A6DD7790CC}"/>
          </ac:spMkLst>
        </pc:spChg>
        <pc:spChg chg="add 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13" creationId="{24D31194-C319-0432-8FF0-3BA32A9A580A}"/>
          </ac:spMkLst>
        </pc:spChg>
        <pc:spChg chg="add 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14" creationId="{006EF8E1-650D-EB31-68A4-FBBF96A2D45F}"/>
          </ac:spMkLst>
        </pc:spChg>
        <pc:spChg chg="add mod">
          <ac:chgData name="Lucie Fontaine" userId="a0fee32cf494988a" providerId="LiveId" clId="{6B8F833F-4392-4C15-9636-8847594F98C2}" dt="2025-09-09T15:21:33.514" v="2555" actId="20577"/>
          <ac:spMkLst>
            <pc:docMk/>
            <pc:sldMk cId="3049055971" sldId="258"/>
            <ac:spMk id="29" creationId="{935588C1-0EF9-24E7-C6FF-2D9EC9DD58E6}"/>
          </ac:spMkLst>
        </pc:spChg>
        <pc:spChg chg="add mod">
          <ac:chgData name="Lucie Fontaine" userId="a0fee32cf494988a" providerId="LiveId" clId="{6B8F833F-4392-4C15-9636-8847594F98C2}" dt="2025-09-09T15:21:44.763" v="2558" actId="20577"/>
          <ac:spMkLst>
            <pc:docMk/>
            <pc:sldMk cId="3049055971" sldId="258"/>
            <ac:spMk id="30" creationId="{84F5D08E-1DDF-E0C2-E075-5ACD6F8984A5}"/>
          </ac:spMkLst>
        </pc:spChg>
        <pc:spChg chg="add mod">
          <ac:chgData name="Lucie Fontaine" userId="a0fee32cf494988a" providerId="LiveId" clId="{6B8F833F-4392-4C15-9636-8847594F98C2}" dt="2025-09-05T09:11:05.703" v="1014" actId="1076"/>
          <ac:spMkLst>
            <pc:docMk/>
            <pc:sldMk cId="3049055971" sldId="258"/>
            <ac:spMk id="32" creationId="{86CE43C6-5626-C27A-AB5C-B326F7EDE314}"/>
          </ac:spMkLst>
        </pc:spChg>
        <pc:spChg chg="add 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34" creationId="{7D310C51-B93F-6C03-3BC3-5D1BB0D2D44A}"/>
          </ac:spMkLst>
        </pc:spChg>
        <pc:spChg chg="mod">
          <ac:chgData name="Lucie Fontaine" userId="a0fee32cf494988a" providerId="LiveId" clId="{6B8F833F-4392-4C15-9636-8847594F98C2}" dt="2025-09-09T15:19:46.431" v="2524" actId="113"/>
          <ac:spMkLst>
            <pc:docMk/>
            <pc:sldMk cId="3049055971" sldId="258"/>
            <ac:spMk id="35" creationId="{EF73BB85-569E-7A28-322D-B6CC222BB348}"/>
          </ac:spMkLst>
        </pc:spChg>
        <pc:spChg chg="mod">
          <ac:chgData name="Lucie Fontaine" userId="a0fee32cf494988a" providerId="LiveId" clId="{6B8F833F-4392-4C15-9636-8847594F98C2}" dt="2025-09-09T15:19:52.311" v="2525" actId="113"/>
          <ac:spMkLst>
            <pc:docMk/>
            <pc:sldMk cId="3049055971" sldId="258"/>
            <ac:spMk id="36" creationId="{158825BB-A6C6-89FF-40C5-9DDE52C7C8B1}"/>
          </ac:spMkLst>
        </pc:spChg>
        <pc:spChg chg="mod">
          <ac:chgData name="Lucie Fontaine" userId="a0fee32cf494988a" providerId="LiveId" clId="{6B8F833F-4392-4C15-9636-8847594F98C2}" dt="2025-09-09T15:20:24.296" v="2530" actId="14100"/>
          <ac:spMkLst>
            <pc:docMk/>
            <pc:sldMk cId="3049055971" sldId="258"/>
            <ac:spMk id="37" creationId="{39683330-4F73-D006-C757-C122BB5AA563}"/>
          </ac:spMkLst>
        </pc:spChg>
        <pc:spChg chg="mod">
          <ac:chgData name="Lucie Fontaine" userId="a0fee32cf494988a" providerId="LiveId" clId="{6B8F833F-4392-4C15-9636-8847594F98C2}" dt="2025-09-09T15:20:40.124" v="2533" actId="14100"/>
          <ac:spMkLst>
            <pc:docMk/>
            <pc:sldMk cId="3049055971" sldId="258"/>
            <ac:spMk id="38" creationId="{B69BA13E-89C0-BBF5-9534-2B653D2CC8A2}"/>
          </ac:spMkLst>
        </pc:spChg>
        <pc:spChg chg="add mod">
          <ac:chgData name="Lucie Fontaine" userId="a0fee32cf494988a" providerId="LiveId" clId="{6B8F833F-4392-4C15-9636-8847594F98C2}" dt="2025-09-05T09:11:05.703" v="1014" actId="1076"/>
          <ac:spMkLst>
            <pc:docMk/>
            <pc:sldMk cId="3049055971" sldId="258"/>
            <ac:spMk id="43" creationId="{EF7ECCF7-DB1C-5CA0-3F28-BF4D723253E7}"/>
          </ac:spMkLst>
        </pc:spChg>
        <pc:spChg chg="add 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44" creationId="{3C6E7ACB-3BC9-E614-E0FD-D2E331BE1263}"/>
          </ac:spMkLst>
        </pc:spChg>
        <pc:spChg chg="mod">
          <ac:chgData name="Lucie Fontaine" userId="a0fee32cf494988a" providerId="LiveId" clId="{6B8F833F-4392-4C15-9636-8847594F98C2}" dt="2025-09-09T15:20:51.609" v="2536" actId="20577"/>
          <ac:spMkLst>
            <pc:docMk/>
            <pc:sldMk cId="3049055971" sldId="258"/>
            <ac:spMk id="48" creationId="{8AC703AB-FB48-15B3-AA2D-125F3BB9ED9C}"/>
          </ac:spMkLst>
        </pc:spChg>
        <pc:spChg chg="mod">
          <ac:chgData name="Lucie Fontaine" userId="a0fee32cf494988a" providerId="LiveId" clId="{6B8F833F-4392-4C15-9636-8847594F98C2}" dt="2025-09-09T15:20:56.940" v="2539" actId="20577"/>
          <ac:spMkLst>
            <pc:docMk/>
            <pc:sldMk cId="3049055971" sldId="258"/>
            <ac:spMk id="49" creationId="{6F872AC3-B7FD-6C8E-1A23-02F2CBCF4BF5}"/>
          </ac:spMkLst>
        </pc:spChg>
        <pc:spChg chg="mod">
          <ac:chgData name="Lucie Fontaine" userId="a0fee32cf494988a" providerId="LiveId" clId="{6B8F833F-4392-4C15-9636-8847594F98C2}" dt="2025-09-09T15:21:22.083" v="2549" actId="20577"/>
          <ac:spMkLst>
            <pc:docMk/>
            <pc:sldMk cId="3049055971" sldId="258"/>
            <ac:spMk id="70" creationId="{000B6D87-3977-E120-5EDE-9C14A43A5303}"/>
          </ac:spMkLst>
        </pc:spChg>
        <pc:spChg chg="mod">
          <ac:chgData name="Lucie Fontaine" userId="a0fee32cf494988a" providerId="LiveId" clId="{6B8F833F-4392-4C15-9636-8847594F98C2}" dt="2025-09-09T15:21:28.046" v="2552" actId="20577"/>
          <ac:spMkLst>
            <pc:docMk/>
            <pc:sldMk cId="3049055971" sldId="258"/>
            <ac:spMk id="71" creationId="{6CB951E8-CEE6-0EDE-7639-F8A710932A68}"/>
          </ac:spMkLst>
        </pc:spChg>
        <pc:spChg chg="mod">
          <ac:chgData name="Lucie Fontaine" userId="a0fee32cf494988a" providerId="LiveId" clId="{6B8F833F-4392-4C15-9636-8847594F98C2}" dt="2025-09-09T15:21:51.277" v="2561" actId="20577"/>
          <ac:spMkLst>
            <pc:docMk/>
            <pc:sldMk cId="3049055971" sldId="258"/>
            <ac:spMk id="74" creationId="{DBC4CE9C-BEF6-20D7-AB70-92931E6FAD89}"/>
          </ac:spMkLst>
        </pc:spChg>
        <pc:spChg chg="mod">
          <ac:chgData name="Lucie Fontaine" userId="a0fee32cf494988a" providerId="LiveId" clId="{6B8F833F-4392-4C15-9636-8847594F98C2}" dt="2025-09-09T15:21:57.139" v="2564" actId="20577"/>
          <ac:spMkLst>
            <pc:docMk/>
            <pc:sldMk cId="3049055971" sldId="258"/>
            <ac:spMk id="75" creationId="{768BCE39-ADCB-DFD2-971E-323E0892F16A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78" creationId="{466E8552-50D7-B79D-586E-2BC649B773FD}"/>
          </ac:spMkLst>
        </pc:spChg>
        <pc:spChg chg="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80" creationId="{150DF351-D6C5-A0F8-7CC1-1E5074ADADAD}"/>
          </ac:spMkLst>
        </pc:spChg>
        <pc:spChg chg="mod">
          <ac:chgData name="Lucie Fontaine" userId="a0fee32cf494988a" providerId="LiveId" clId="{6B8F833F-4392-4C15-9636-8847594F98C2}" dt="2025-09-05T09:10:12.166" v="1008" actId="1076"/>
          <ac:spMkLst>
            <pc:docMk/>
            <pc:sldMk cId="3049055971" sldId="258"/>
            <ac:spMk id="89" creationId="{C6077DCE-D711-FD53-F440-4823284220D7}"/>
          </ac:spMkLst>
        </pc:spChg>
        <pc:spChg chg="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90" creationId="{AAE52E0E-2053-37C5-D56E-8BCBA774FBF4}"/>
          </ac:spMkLst>
        </pc:spChg>
        <pc:spChg chg="mod">
          <ac:chgData name="Lucie Fontaine" userId="a0fee32cf494988a" providerId="LiveId" clId="{6B8F833F-4392-4C15-9636-8847594F98C2}" dt="2025-09-05T09:11:05.703" v="1014" actId="1076"/>
          <ac:spMkLst>
            <pc:docMk/>
            <pc:sldMk cId="3049055971" sldId="258"/>
            <ac:spMk id="93" creationId="{9E0CF477-5B88-3FB6-BC99-7925B43FD72B}"/>
          </ac:spMkLst>
        </pc:spChg>
        <pc:spChg chg="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94" creationId="{975B65B1-BD89-8B92-4607-7D6828CED9D0}"/>
          </ac:spMkLst>
        </pc:spChg>
        <pc:spChg chg="mod">
          <ac:chgData name="Lucie Fontaine" userId="a0fee32cf494988a" providerId="LiveId" clId="{6B8F833F-4392-4C15-9636-8847594F98C2}" dt="2025-09-05T09:11:05.703" v="1014" actId="1076"/>
          <ac:spMkLst>
            <pc:docMk/>
            <pc:sldMk cId="3049055971" sldId="258"/>
            <ac:spMk id="97" creationId="{0F0B4ACB-D672-E9D0-DA0C-DD148428B055}"/>
          </ac:spMkLst>
        </pc:spChg>
        <pc:spChg chg="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98" creationId="{9FBC97F1-E3BF-F077-259F-6E43DB5D734B}"/>
          </ac:spMkLst>
        </pc:spChg>
        <pc:spChg chg="mod">
          <ac:chgData name="Lucie Fontaine" userId="a0fee32cf494988a" providerId="LiveId" clId="{6B8F833F-4392-4C15-9636-8847594F98C2}" dt="2025-09-05T09:11:27.547" v="1016" actId="1076"/>
          <ac:spMkLst>
            <pc:docMk/>
            <pc:sldMk cId="3049055971" sldId="258"/>
            <ac:spMk id="101" creationId="{F29F3E8F-1336-EB72-C7ED-EF2BA530C56B}"/>
          </ac:spMkLst>
        </pc:spChg>
        <pc:spChg chg="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102" creationId="{FA62CDA1-8669-0628-4299-7F77AA5348BC}"/>
          </ac:spMkLst>
        </pc:spChg>
        <pc:spChg chg="mod">
          <ac:chgData name="Lucie Fontaine" userId="a0fee32cf494988a" providerId="LiveId" clId="{6B8F833F-4392-4C15-9636-8847594F98C2}" dt="2025-09-05T09:11:20.743" v="1015" actId="1076"/>
          <ac:spMkLst>
            <pc:docMk/>
            <pc:sldMk cId="3049055971" sldId="258"/>
            <ac:spMk id="105" creationId="{30B677DE-C75E-FBE9-3DAA-B4740C90A139}"/>
          </ac:spMkLst>
        </pc:spChg>
        <pc:spChg chg="mod">
          <ac:chgData name="Lucie Fontaine" userId="a0fee32cf494988a" providerId="LiveId" clId="{6B8F833F-4392-4C15-9636-8847594F98C2}" dt="2025-09-09T15:30:02.602" v="2576" actId="242"/>
          <ac:spMkLst>
            <pc:docMk/>
            <pc:sldMk cId="3049055971" sldId="258"/>
            <ac:spMk id="106" creationId="{B8E0AE05-7864-6390-AAF3-2FD5230A730B}"/>
          </ac:spMkLst>
        </pc:spChg>
        <pc:cxnChg chg="add mod">
          <ac:chgData name="Lucie Fontaine" userId="a0fee32cf494988a" providerId="LiveId" clId="{6B8F833F-4392-4C15-9636-8847594F98C2}" dt="2025-09-05T09:10:23.526" v="1009" actId="1076"/>
          <ac:cxnSpMkLst>
            <pc:docMk/>
            <pc:sldMk cId="3049055971" sldId="258"/>
            <ac:cxnSpMk id="15" creationId="{F32F4E71-CAAE-3307-1548-FD3DCC732D80}"/>
          </ac:cxnSpMkLst>
        </pc:cxnChg>
        <pc:cxnChg chg="mod">
          <ac:chgData name="Lucie Fontaine" userId="a0fee32cf494988a" providerId="LiveId" clId="{6B8F833F-4392-4C15-9636-8847594F98C2}" dt="2025-09-05T09:17:40.125" v="1076" actId="1076"/>
          <ac:cxnSpMkLst>
            <pc:docMk/>
            <pc:sldMk cId="3049055971" sldId="258"/>
            <ac:cxnSpMk id="16" creationId="{07E10F17-2C2E-CBED-7C8D-FAD095FB6B62}"/>
          </ac:cxnSpMkLst>
        </pc:cxnChg>
        <pc:cxnChg chg="add mod">
          <ac:chgData name="Lucie Fontaine" userId="a0fee32cf494988a" providerId="LiveId" clId="{6B8F833F-4392-4C15-9636-8847594F98C2}" dt="2025-09-05T09:10:23.526" v="1009" actId="1076"/>
          <ac:cxnSpMkLst>
            <pc:docMk/>
            <pc:sldMk cId="3049055971" sldId="258"/>
            <ac:cxnSpMk id="17" creationId="{AA555C0B-E552-4059-2C10-25C8BEECFF95}"/>
          </ac:cxnSpMkLst>
        </pc:cxnChg>
        <pc:cxnChg chg="add mod">
          <ac:chgData name="Lucie Fontaine" userId="a0fee32cf494988a" providerId="LiveId" clId="{6B8F833F-4392-4C15-9636-8847594F98C2}" dt="2025-09-05T09:13:49.219" v="1035" actId="14100"/>
          <ac:cxnSpMkLst>
            <pc:docMk/>
            <pc:sldMk cId="3049055971" sldId="258"/>
            <ac:cxnSpMk id="31" creationId="{654D70DE-F237-C5A9-B77D-5960019E7FBC}"/>
          </ac:cxnSpMkLst>
        </pc:cxnChg>
        <pc:cxnChg chg="mod">
          <ac:chgData name="Lucie Fontaine" userId="a0fee32cf494988a" providerId="LiveId" clId="{6B8F833F-4392-4C15-9636-8847594F98C2}" dt="2025-09-09T15:20:40.124" v="2533" actId="14100"/>
          <ac:cxnSpMkLst>
            <pc:docMk/>
            <pc:sldMk cId="3049055971" sldId="258"/>
            <ac:cxnSpMk id="39" creationId="{55E3E757-1D27-42AF-6AAF-4BD0244083EB}"/>
          </ac:cxnSpMkLst>
        </pc:cxnChg>
        <pc:cxnChg chg="mod">
          <ac:chgData name="Lucie Fontaine" userId="a0fee32cf494988a" providerId="LiveId" clId="{6B8F833F-4392-4C15-9636-8847594F98C2}" dt="2025-09-09T15:20:24.296" v="2530" actId="14100"/>
          <ac:cxnSpMkLst>
            <pc:docMk/>
            <pc:sldMk cId="3049055971" sldId="258"/>
            <ac:cxnSpMk id="40" creationId="{9CF84994-5FD7-61D8-92B7-1AE19462E946}"/>
          </ac:cxnSpMkLst>
        </pc:cxnChg>
        <pc:cxnChg chg="add mod">
          <ac:chgData name="Lucie Fontaine" userId="a0fee32cf494988a" providerId="LiveId" clId="{6B8F833F-4392-4C15-9636-8847594F98C2}" dt="2025-09-05T09:10:50.119" v="1013" actId="1076"/>
          <ac:cxnSpMkLst>
            <pc:docMk/>
            <pc:sldMk cId="3049055971" sldId="258"/>
            <ac:cxnSpMk id="42" creationId="{D83DEA61-9C09-CEF1-7B0E-387D47DD1EDF}"/>
          </ac:cxnSpMkLst>
        </pc:cxnChg>
        <pc:cxnChg chg="add mod">
          <ac:chgData name="Lucie Fontaine" userId="a0fee32cf494988a" providerId="LiveId" clId="{6B8F833F-4392-4C15-9636-8847594F98C2}" dt="2025-09-05T09:10:50.119" v="1013" actId="1076"/>
          <ac:cxnSpMkLst>
            <pc:docMk/>
            <pc:sldMk cId="3049055971" sldId="258"/>
            <ac:cxnSpMk id="45" creationId="{6FF4A62A-7DCA-C74A-0ECF-3FB36BD979B5}"/>
          </ac:cxnSpMkLst>
        </pc:cxnChg>
        <pc:cxnChg chg="add mod">
          <ac:chgData name="Lucie Fontaine" userId="a0fee32cf494988a" providerId="LiveId" clId="{6B8F833F-4392-4C15-9636-8847594F98C2}" dt="2025-09-05T09:10:50.119" v="1013" actId="1076"/>
          <ac:cxnSpMkLst>
            <pc:docMk/>
            <pc:sldMk cId="3049055971" sldId="258"/>
            <ac:cxnSpMk id="46" creationId="{C581277B-627F-1C10-E667-C299D9910233}"/>
          </ac:cxnSpMkLst>
        </pc:cxnChg>
        <pc:cxnChg chg="mod">
          <ac:chgData name="Lucie Fontaine" userId="a0fee32cf494988a" providerId="LiveId" clId="{6B8F833F-4392-4C15-9636-8847594F98C2}" dt="2025-09-05T09:14:49.901" v="1046" actId="14100"/>
          <ac:cxnSpMkLst>
            <pc:docMk/>
            <pc:sldMk cId="3049055971" sldId="258"/>
            <ac:cxnSpMk id="50" creationId="{1268ECE4-3151-FE73-02F6-853C6A5467F8}"/>
          </ac:cxnSpMkLst>
        </pc:cxnChg>
        <pc:cxnChg chg="add mod">
          <ac:chgData name="Lucie Fontaine" userId="a0fee32cf494988a" providerId="LiveId" clId="{6B8F833F-4392-4C15-9636-8847594F98C2}" dt="2025-09-05T09:14:25.724" v="1042" actId="14100"/>
          <ac:cxnSpMkLst>
            <pc:docMk/>
            <pc:sldMk cId="3049055971" sldId="258"/>
            <ac:cxnSpMk id="55" creationId="{1C577B74-5D82-D76E-78A6-5B0C509DE2D3}"/>
          </ac:cxnSpMkLst>
        </pc:cxnChg>
        <pc:cxnChg chg="add mod">
          <ac:chgData name="Lucie Fontaine" userId="a0fee32cf494988a" providerId="LiveId" clId="{6B8F833F-4392-4C15-9636-8847594F98C2}" dt="2025-09-05T09:14:37.013" v="1044" actId="1076"/>
          <ac:cxnSpMkLst>
            <pc:docMk/>
            <pc:sldMk cId="3049055971" sldId="258"/>
            <ac:cxnSpMk id="65" creationId="{939CFAF3-B9FB-1C0C-C1CD-3A246024BC4D}"/>
          </ac:cxnSpMkLst>
        </pc:cxnChg>
        <pc:cxnChg chg="add mod">
          <ac:chgData name="Lucie Fontaine" userId="a0fee32cf494988a" providerId="LiveId" clId="{6B8F833F-4392-4C15-9636-8847594F98C2}" dt="2025-09-05T09:15:18.539" v="1052" actId="1076"/>
          <ac:cxnSpMkLst>
            <pc:docMk/>
            <pc:sldMk cId="3049055971" sldId="258"/>
            <ac:cxnSpMk id="69" creationId="{6E0E1FE1-2D74-49F0-5D13-29AC053656CF}"/>
          </ac:cxnSpMkLst>
        </pc:cxnChg>
        <pc:cxnChg chg="mod">
          <ac:chgData name="Lucie Fontaine" userId="a0fee32cf494988a" providerId="LiveId" clId="{6B8F833F-4392-4C15-9636-8847594F98C2}" dt="2025-09-09T15:30:25.112" v="2577" actId="14100"/>
          <ac:cxnSpMkLst>
            <pc:docMk/>
            <pc:sldMk cId="3049055971" sldId="258"/>
            <ac:cxnSpMk id="73" creationId="{71289472-B562-C68C-ADB0-82C745444A19}"/>
          </ac:cxnSpMkLst>
        </pc:cxnChg>
        <pc:cxnChg chg="mod">
          <ac:chgData name="Lucie Fontaine" userId="a0fee32cf494988a" providerId="LiveId" clId="{6B8F833F-4392-4C15-9636-8847594F98C2}" dt="2025-09-05T09:12:57.588" v="1023" actId="1076"/>
          <ac:cxnSpMkLst>
            <pc:docMk/>
            <pc:sldMk cId="3049055971" sldId="258"/>
            <ac:cxnSpMk id="76" creationId="{1C74CBD8-FA96-D8CE-B828-1EEE2777648A}"/>
          </ac:cxnSpMkLst>
        </pc:cxnChg>
        <pc:cxnChg chg="mod">
          <ac:chgData name="Lucie Fontaine" userId="a0fee32cf494988a" providerId="LiveId" clId="{6B8F833F-4392-4C15-9636-8847594F98C2}" dt="2025-09-09T15:20:40.124" v="2533" actId="14100"/>
          <ac:cxnSpMkLst>
            <pc:docMk/>
            <pc:sldMk cId="3049055971" sldId="258"/>
            <ac:cxnSpMk id="77" creationId="{D6083928-00A0-6F3A-350F-BDD746897ABC}"/>
          </ac:cxnSpMkLst>
        </pc:cxnChg>
        <pc:cxnChg chg="mod">
          <ac:chgData name="Lucie Fontaine" userId="a0fee32cf494988a" providerId="LiveId" clId="{6B8F833F-4392-4C15-9636-8847594F98C2}" dt="2025-09-05T09:08:55.550" v="996" actId="1076"/>
          <ac:cxnSpMkLst>
            <pc:docMk/>
            <pc:sldMk cId="3049055971" sldId="258"/>
            <ac:cxnSpMk id="82" creationId="{541B05EF-2672-5C15-5BD0-BE59D5455A1A}"/>
          </ac:cxnSpMkLst>
        </pc:cxnChg>
        <pc:cxnChg chg="mod">
          <ac:chgData name="Lucie Fontaine" userId="a0fee32cf494988a" providerId="LiveId" clId="{6B8F833F-4392-4C15-9636-8847594F98C2}" dt="2025-09-05T09:10:12.166" v="1008" actId="1076"/>
          <ac:cxnSpMkLst>
            <pc:docMk/>
            <pc:sldMk cId="3049055971" sldId="258"/>
            <ac:cxnSpMk id="91" creationId="{D4CA25A7-B5A8-9EE7-1AAE-28D18E4EA9CA}"/>
          </ac:cxnSpMkLst>
        </pc:cxnChg>
        <pc:cxnChg chg="mod">
          <ac:chgData name="Lucie Fontaine" userId="a0fee32cf494988a" providerId="LiveId" clId="{6B8F833F-4392-4C15-9636-8847594F98C2}" dt="2025-09-05T09:10:12.166" v="1008" actId="1076"/>
          <ac:cxnSpMkLst>
            <pc:docMk/>
            <pc:sldMk cId="3049055971" sldId="258"/>
            <ac:cxnSpMk id="92" creationId="{91CCAF3F-29E8-A28C-CA32-FE3AC6F44702}"/>
          </ac:cxnSpMkLst>
        </pc:cxnChg>
        <pc:cxnChg chg="mod">
          <ac:chgData name="Lucie Fontaine" userId="a0fee32cf494988a" providerId="LiveId" clId="{6B8F833F-4392-4C15-9636-8847594F98C2}" dt="2025-09-05T09:09:52.815" v="1004" actId="1076"/>
          <ac:cxnSpMkLst>
            <pc:docMk/>
            <pc:sldMk cId="3049055971" sldId="258"/>
            <ac:cxnSpMk id="95" creationId="{B056046D-F1E4-161A-6144-833549E6A152}"/>
          </ac:cxnSpMkLst>
        </pc:cxnChg>
        <pc:cxnChg chg="mod">
          <ac:chgData name="Lucie Fontaine" userId="a0fee32cf494988a" providerId="LiveId" clId="{6B8F833F-4392-4C15-9636-8847594F98C2}" dt="2025-09-05T09:09:52.815" v="1004" actId="1076"/>
          <ac:cxnSpMkLst>
            <pc:docMk/>
            <pc:sldMk cId="3049055971" sldId="258"/>
            <ac:cxnSpMk id="96" creationId="{6EB55982-67BD-05E4-F70E-760207E989FB}"/>
          </ac:cxnSpMkLst>
        </pc:cxnChg>
        <pc:cxnChg chg="mod">
          <ac:chgData name="Lucie Fontaine" userId="a0fee32cf494988a" providerId="LiveId" clId="{6B8F833F-4392-4C15-9636-8847594F98C2}" dt="2025-09-05T09:10:40.934" v="1011" actId="1076"/>
          <ac:cxnSpMkLst>
            <pc:docMk/>
            <pc:sldMk cId="3049055971" sldId="258"/>
            <ac:cxnSpMk id="99" creationId="{E369F81F-EA48-B80C-3475-F40F089023AF}"/>
          </ac:cxnSpMkLst>
        </pc:cxnChg>
        <pc:cxnChg chg="mod">
          <ac:chgData name="Lucie Fontaine" userId="a0fee32cf494988a" providerId="LiveId" clId="{6B8F833F-4392-4C15-9636-8847594F98C2}" dt="2025-09-05T09:10:40.934" v="1011" actId="1076"/>
          <ac:cxnSpMkLst>
            <pc:docMk/>
            <pc:sldMk cId="3049055971" sldId="258"/>
            <ac:cxnSpMk id="100" creationId="{3FA45F32-0618-1E97-542E-51D96A18E1BC}"/>
          </ac:cxnSpMkLst>
        </pc:cxnChg>
        <pc:cxnChg chg="mod">
          <ac:chgData name="Lucie Fontaine" userId="a0fee32cf494988a" providerId="LiveId" clId="{6B8F833F-4392-4C15-9636-8847594F98C2}" dt="2025-09-05T09:10:34.068" v="1010" actId="1076"/>
          <ac:cxnSpMkLst>
            <pc:docMk/>
            <pc:sldMk cId="3049055971" sldId="258"/>
            <ac:cxnSpMk id="103" creationId="{7659A097-1A23-0F4A-5F00-B4A86ED4561C}"/>
          </ac:cxnSpMkLst>
        </pc:cxnChg>
        <pc:cxnChg chg="mod">
          <ac:chgData name="Lucie Fontaine" userId="a0fee32cf494988a" providerId="LiveId" clId="{6B8F833F-4392-4C15-9636-8847594F98C2}" dt="2025-09-05T09:11:20.743" v="1015" actId="1076"/>
          <ac:cxnSpMkLst>
            <pc:docMk/>
            <pc:sldMk cId="3049055971" sldId="258"/>
            <ac:cxnSpMk id="104" creationId="{C11D50DA-801D-937D-6F61-D3D7E04BBD47}"/>
          </ac:cxnSpMkLst>
        </pc:cxnChg>
        <pc:cxnChg chg="mod">
          <ac:chgData name="Lucie Fontaine" userId="a0fee32cf494988a" providerId="LiveId" clId="{6B8F833F-4392-4C15-9636-8847594F98C2}" dt="2025-09-05T09:11:20.743" v="1015" actId="1076"/>
          <ac:cxnSpMkLst>
            <pc:docMk/>
            <pc:sldMk cId="3049055971" sldId="258"/>
            <ac:cxnSpMk id="107" creationId="{8ED36DCA-5AB3-18A0-1B3A-5D71FAD9A54E}"/>
          </ac:cxnSpMkLst>
        </pc:cxnChg>
        <pc:cxnChg chg="mod">
          <ac:chgData name="Lucie Fontaine" userId="a0fee32cf494988a" providerId="LiveId" clId="{6B8F833F-4392-4C15-9636-8847594F98C2}" dt="2025-09-05T09:11:20.743" v="1015" actId="1076"/>
          <ac:cxnSpMkLst>
            <pc:docMk/>
            <pc:sldMk cId="3049055971" sldId="258"/>
            <ac:cxnSpMk id="108" creationId="{5E0C7BC9-EED4-16A8-C9D8-7D0CEB04F317}"/>
          </ac:cxnSpMkLst>
        </pc:cxnChg>
        <pc:cxnChg chg="add mod">
          <ac:chgData name="Lucie Fontaine" userId="a0fee32cf494988a" providerId="LiveId" clId="{6B8F833F-4392-4C15-9636-8847594F98C2}" dt="2025-09-05T09:17:15.069" v="1075" actId="14100"/>
          <ac:cxnSpMkLst>
            <pc:docMk/>
            <pc:sldMk cId="3049055971" sldId="258"/>
            <ac:cxnSpMk id="113" creationId="{C6F66AAD-B7A9-1284-B845-2055F6709148}"/>
          </ac:cxnSpMkLst>
        </pc:cxnChg>
      </pc:sldChg>
      <pc:sldChg chg="addSp delSp modSp add mod ord">
        <pc:chgData name="Lucie Fontaine" userId="a0fee32cf494988a" providerId="LiveId" clId="{6B8F833F-4392-4C15-9636-8847594F98C2}" dt="2025-09-05T10:10:45.172" v="1341" actId="14100"/>
        <pc:sldMkLst>
          <pc:docMk/>
          <pc:sldMk cId="3743816154" sldId="259"/>
        </pc:sldMkLst>
        <pc:spChg chg="mod">
          <ac:chgData name="Lucie Fontaine" userId="a0fee32cf494988a" providerId="LiveId" clId="{6B8F833F-4392-4C15-9636-8847594F98C2}" dt="2025-09-05T10:03:08.793" v="1262" actId="20577"/>
          <ac:spMkLst>
            <pc:docMk/>
            <pc:sldMk cId="3743816154" sldId="259"/>
            <ac:spMk id="4" creationId="{ACC62ECE-0B54-B56A-72C0-D94C49757093}"/>
          </ac:spMkLst>
        </pc:spChg>
        <pc:spChg chg="add mod">
          <ac:chgData name="Lucie Fontaine" userId="a0fee32cf494988a" providerId="LiveId" clId="{6B8F833F-4392-4C15-9636-8847594F98C2}" dt="2025-09-05T10:06:47.926" v="1316" actId="1076"/>
          <ac:spMkLst>
            <pc:docMk/>
            <pc:sldMk cId="3743816154" sldId="259"/>
            <ac:spMk id="12" creationId="{24C4C5FC-33C6-C205-7C4B-7227A1E9E801}"/>
          </ac:spMkLst>
        </pc:spChg>
        <pc:spChg chg="add mod">
          <ac:chgData name="Lucie Fontaine" userId="a0fee32cf494988a" providerId="LiveId" clId="{6B8F833F-4392-4C15-9636-8847594F98C2}" dt="2025-09-05T10:06:47.926" v="1316" actId="1076"/>
          <ac:spMkLst>
            <pc:docMk/>
            <pc:sldMk cId="3743816154" sldId="259"/>
            <ac:spMk id="13" creationId="{90564587-6FA5-F638-61A0-FFC3F82F3D59}"/>
          </ac:spMkLst>
        </pc:spChg>
        <pc:spChg chg="add mod">
          <ac:chgData name="Lucie Fontaine" userId="a0fee32cf494988a" providerId="LiveId" clId="{6B8F833F-4392-4C15-9636-8847594F98C2}" dt="2025-09-05T10:06:47.926" v="1316" actId="1076"/>
          <ac:spMkLst>
            <pc:docMk/>
            <pc:sldMk cId="3743816154" sldId="259"/>
            <ac:spMk id="14" creationId="{0795F4EB-BD1D-36B2-CE70-19DB4A85641C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22" creationId="{CE5489F4-E4CE-7754-BAF7-5B3A986A7DBB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23" creationId="{A17267EF-CE12-9451-7719-DE7B30202C45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25" creationId="{23822B7B-35F5-2630-B8ED-60EFFB11C1FD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26" creationId="{BB3AE702-A219-8521-B43E-33779AF414A5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30" creationId="{C83E6E91-9715-25F7-8997-D6BACBA4D8A1}"/>
          </ac:spMkLst>
        </pc:spChg>
        <pc:spChg chg="mod">
          <ac:chgData name="Lucie Fontaine" userId="a0fee32cf494988a" providerId="LiveId" clId="{6B8F833F-4392-4C15-9636-8847594F98C2}" dt="2025-09-05T10:06:51.235" v="1317" actId="1076"/>
          <ac:spMkLst>
            <pc:docMk/>
            <pc:sldMk cId="3743816154" sldId="259"/>
            <ac:spMk id="36" creationId="{5074E5C7-485E-07C5-E8CB-568E9F040F76}"/>
          </ac:spMkLst>
        </pc:spChg>
        <pc:spChg chg="mod">
          <ac:chgData name="Lucie Fontaine" userId="a0fee32cf494988a" providerId="LiveId" clId="{6B8F833F-4392-4C15-9636-8847594F98C2}" dt="2025-09-05T10:08:48.688" v="1330" actId="1076"/>
          <ac:spMkLst>
            <pc:docMk/>
            <pc:sldMk cId="3743816154" sldId="259"/>
            <ac:spMk id="37" creationId="{FBC1D30C-0D4C-5B53-1993-BBB61F9A0740}"/>
          </ac:spMkLst>
        </pc:spChg>
        <pc:spChg chg="mod">
          <ac:chgData name="Lucie Fontaine" userId="a0fee32cf494988a" providerId="LiveId" clId="{6B8F833F-4392-4C15-9636-8847594F98C2}" dt="2025-09-05T10:07:56.399" v="1324" actId="1076"/>
          <ac:spMkLst>
            <pc:docMk/>
            <pc:sldMk cId="3743816154" sldId="259"/>
            <ac:spMk id="38" creationId="{F8DCAC92-839E-60F4-505F-4760FDED633F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41" creationId="{AEA25DFE-F794-EFCE-4367-761712836238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42" creationId="{98286F6D-FC34-5175-51E0-D2A949513815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45" creationId="{077E526D-A5A5-9B54-D3ED-ABCC92C1B71D}"/>
          </ac:spMkLst>
        </pc:spChg>
        <pc:spChg chg="add mod">
          <ac:chgData name="Lucie Fontaine" userId="a0fee32cf494988a" providerId="LiveId" clId="{6B8F833F-4392-4C15-9636-8847594F98C2}" dt="2025-09-05T10:07:47.635" v="1322" actId="1076"/>
          <ac:spMkLst>
            <pc:docMk/>
            <pc:sldMk cId="3743816154" sldId="259"/>
            <ac:spMk id="52" creationId="{D2A34920-ACF5-A27C-A0C7-E028D5FA496C}"/>
          </ac:spMkLst>
        </pc:spChg>
        <pc:spChg chg="mod">
          <ac:chgData name="Lucie Fontaine" userId="a0fee32cf494988a" providerId="LiveId" clId="{6B8F833F-4392-4C15-9636-8847594F98C2}" dt="2025-09-05T10:10:06.358" v="1339" actId="1076"/>
          <ac:spMkLst>
            <pc:docMk/>
            <pc:sldMk cId="3743816154" sldId="259"/>
            <ac:spMk id="70" creationId="{843877AF-7E05-01DF-F0F1-5D9FDD002FB1}"/>
          </ac:spMkLst>
        </pc:spChg>
        <pc:spChg chg="mod">
          <ac:chgData name="Lucie Fontaine" userId="a0fee32cf494988a" providerId="LiveId" clId="{6B8F833F-4392-4C15-9636-8847594F98C2}" dt="2025-09-05T10:10:06.358" v="1339" actId="1076"/>
          <ac:spMkLst>
            <pc:docMk/>
            <pc:sldMk cId="3743816154" sldId="259"/>
            <ac:spMk id="71" creationId="{4232676F-E34B-33E5-C335-57A2C81B1C7D}"/>
          </ac:spMkLst>
        </pc:spChg>
        <pc:spChg chg="mod">
          <ac:chgData name="Lucie Fontaine" userId="a0fee32cf494988a" providerId="LiveId" clId="{6B8F833F-4392-4C15-9636-8847594F98C2}" dt="2025-09-05T10:10:06.358" v="1339" actId="1076"/>
          <ac:spMkLst>
            <pc:docMk/>
            <pc:sldMk cId="3743816154" sldId="259"/>
            <ac:spMk id="93" creationId="{BB5B1231-5AD5-9565-3C2C-4A85004FA2DD}"/>
          </ac:spMkLst>
        </pc:spChg>
        <pc:spChg chg="mod">
          <ac:chgData name="Lucie Fontaine" userId="a0fee32cf494988a" providerId="LiveId" clId="{6B8F833F-4392-4C15-9636-8847594F98C2}" dt="2025-09-05T10:10:06.358" v="1339" actId="1076"/>
          <ac:spMkLst>
            <pc:docMk/>
            <pc:sldMk cId="3743816154" sldId="259"/>
            <ac:spMk id="94" creationId="{704F1038-D2C0-9D30-C108-22744BC79E1E}"/>
          </ac:spMkLst>
        </pc:spChg>
        <pc:spChg chg="mod">
          <ac:chgData name="Lucie Fontaine" userId="a0fee32cf494988a" providerId="LiveId" clId="{6B8F833F-4392-4C15-9636-8847594F98C2}" dt="2025-09-05T10:10:06.358" v="1339" actId="1076"/>
          <ac:spMkLst>
            <pc:docMk/>
            <pc:sldMk cId="3743816154" sldId="259"/>
            <ac:spMk id="97" creationId="{2CD99514-2AF4-D8EB-4804-31559757ACAF}"/>
          </ac:spMkLst>
        </pc:spChg>
        <pc:spChg chg="mod">
          <ac:chgData name="Lucie Fontaine" userId="a0fee32cf494988a" providerId="LiveId" clId="{6B8F833F-4392-4C15-9636-8847594F98C2}" dt="2025-09-05T10:10:06.358" v="1339" actId="1076"/>
          <ac:spMkLst>
            <pc:docMk/>
            <pc:sldMk cId="3743816154" sldId="259"/>
            <ac:spMk id="98" creationId="{8C744152-B8A8-39C3-1C72-3BB4EBC07313}"/>
          </ac:spMkLst>
        </pc:spChg>
        <pc:cxnChg chg="add mod">
          <ac:chgData name="Lucie Fontaine" userId="a0fee32cf494988a" providerId="LiveId" clId="{6B8F833F-4392-4C15-9636-8847594F98C2}" dt="2025-09-05T10:06:47.926" v="1316" actId="1076"/>
          <ac:cxnSpMkLst>
            <pc:docMk/>
            <pc:sldMk cId="3743816154" sldId="259"/>
            <ac:cxnSpMk id="15" creationId="{8D3C4F61-B63C-C2ED-247D-0B3BEC143B94}"/>
          </ac:cxnSpMkLst>
        </pc:cxnChg>
        <pc:cxnChg chg="add mod">
          <ac:chgData name="Lucie Fontaine" userId="a0fee32cf494988a" providerId="LiveId" clId="{6B8F833F-4392-4C15-9636-8847594F98C2}" dt="2025-09-05T10:06:47.926" v="1316" actId="1076"/>
          <ac:cxnSpMkLst>
            <pc:docMk/>
            <pc:sldMk cId="3743816154" sldId="259"/>
            <ac:cxnSpMk id="17" creationId="{017334B3-1A85-4C96-0718-863DFB683691}"/>
          </ac:cxnSpMkLst>
        </pc:cxnChg>
        <pc:cxnChg chg="add mod">
          <ac:chgData name="Lucie Fontaine" userId="a0fee32cf494988a" providerId="LiveId" clId="{6B8F833F-4392-4C15-9636-8847594F98C2}" dt="2025-09-05T10:06:47.926" v="1316" actId="1076"/>
          <ac:cxnSpMkLst>
            <pc:docMk/>
            <pc:sldMk cId="3743816154" sldId="259"/>
            <ac:cxnSpMk id="18" creationId="{2EC102DA-EF54-4A72-1916-4A1C60FF1F2A}"/>
          </ac:cxnSpMkLst>
        </pc:cxnChg>
        <pc:cxnChg chg="mod">
          <ac:chgData name="Lucie Fontaine" userId="a0fee32cf494988a" providerId="LiveId" clId="{6B8F833F-4392-4C15-9636-8847594F98C2}" dt="2025-09-05T10:07:52.076" v="1323" actId="478"/>
          <ac:cxnSpMkLst>
            <pc:docMk/>
            <pc:sldMk cId="3743816154" sldId="259"/>
            <ac:cxnSpMk id="24" creationId="{CA3A0971-A512-1C40-D88D-F9B31E16A593}"/>
          </ac:cxnSpMkLst>
        </pc:cxnChg>
        <pc:cxnChg chg="mod">
          <ac:chgData name="Lucie Fontaine" userId="a0fee32cf494988a" providerId="LiveId" clId="{6B8F833F-4392-4C15-9636-8847594F98C2}" dt="2025-09-05T10:08:00.029" v="1325" actId="14100"/>
          <ac:cxnSpMkLst>
            <pc:docMk/>
            <pc:sldMk cId="3743816154" sldId="259"/>
            <ac:cxnSpMk id="39" creationId="{B0F4C72D-B5DA-A856-7289-40E4435ABB1A}"/>
          </ac:cxnSpMkLst>
        </pc:cxnChg>
        <pc:cxnChg chg="mod">
          <ac:chgData name="Lucie Fontaine" userId="a0fee32cf494988a" providerId="LiveId" clId="{6B8F833F-4392-4C15-9636-8847594F98C2}" dt="2025-09-05T10:10:45.172" v="1341" actId="14100"/>
          <ac:cxnSpMkLst>
            <pc:docMk/>
            <pc:sldMk cId="3743816154" sldId="259"/>
            <ac:cxnSpMk id="40" creationId="{E0E2A65C-A2F0-5D9C-CD9E-B2BEEBD25B69}"/>
          </ac:cxnSpMkLst>
        </pc:cxnChg>
        <pc:cxnChg chg="mod">
          <ac:chgData name="Lucie Fontaine" userId="a0fee32cf494988a" providerId="LiveId" clId="{6B8F833F-4392-4C15-9636-8847594F98C2}" dt="2025-09-05T10:10:06.358" v="1339" actId="1076"/>
          <ac:cxnSpMkLst>
            <pc:docMk/>
            <pc:sldMk cId="3743816154" sldId="259"/>
            <ac:cxnSpMk id="72" creationId="{1EF28D74-718D-06C6-B859-6639A536C97A}"/>
          </ac:cxnSpMkLst>
        </pc:cxnChg>
        <pc:cxnChg chg="mod">
          <ac:chgData name="Lucie Fontaine" userId="a0fee32cf494988a" providerId="LiveId" clId="{6B8F833F-4392-4C15-9636-8847594F98C2}" dt="2025-09-05T10:09:49.821" v="1338" actId="14100"/>
          <ac:cxnSpMkLst>
            <pc:docMk/>
            <pc:sldMk cId="3743816154" sldId="259"/>
            <ac:cxnSpMk id="73" creationId="{2F53C57D-2E36-F863-F06E-9A422A6D8D47}"/>
          </ac:cxnSpMkLst>
        </pc:cxnChg>
        <pc:cxnChg chg="mod">
          <ac:chgData name="Lucie Fontaine" userId="a0fee32cf494988a" providerId="LiveId" clId="{6B8F833F-4392-4C15-9636-8847594F98C2}" dt="2025-09-05T10:10:06.358" v="1339" actId="1076"/>
          <ac:cxnSpMkLst>
            <pc:docMk/>
            <pc:sldMk cId="3743816154" sldId="259"/>
            <ac:cxnSpMk id="95" creationId="{92CBF127-2BDD-9B45-7960-4E863432D0AD}"/>
          </ac:cxnSpMkLst>
        </pc:cxnChg>
        <pc:cxnChg chg="mod">
          <ac:chgData name="Lucie Fontaine" userId="a0fee32cf494988a" providerId="LiveId" clId="{6B8F833F-4392-4C15-9636-8847594F98C2}" dt="2025-09-05T10:10:06.358" v="1339" actId="1076"/>
          <ac:cxnSpMkLst>
            <pc:docMk/>
            <pc:sldMk cId="3743816154" sldId="259"/>
            <ac:cxnSpMk id="96" creationId="{37915465-021C-E7B6-AE3B-E97CB6485A38}"/>
          </ac:cxnSpMkLst>
        </pc:cxnChg>
        <pc:cxnChg chg="mod">
          <ac:chgData name="Lucie Fontaine" userId="a0fee32cf494988a" providerId="LiveId" clId="{6B8F833F-4392-4C15-9636-8847594F98C2}" dt="2025-09-05T10:10:06.358" v="1339" actId="1076"/>
          <ac:cxnSpMkLst>
            <pc:docMk/>
            <pc:sldMk cId="3743816154" sldId="259"/>
            <ac:cxnSpMk id="100" creationId="{F7D3D355-1098-915F-C8F1-7B9B19BF3B6A}"/>
          </ac:cxnSpMkLst>
        </pc:cxnChg>
      </pc:sldChg>
      <pc:sldChg chg="addSp delSp modSp add mod">
        <pc:chgData name="Lucie Fontaine" userId="a0fee32cf494988a" providerId="LiveId" clId="{6B8F833F-4392-4C15-9636-8847594F98C2}" dt="2025-09-05T11:14:29.463" v="1454" actId="1076"/>
        <pc:sldMkLst>
          <pc:docMk/>
          <pc:sldMk cId="2494862705" sldId="260"/>
        </pc:sldMkLst>
        <pc:spChg chg="add mod">
          <ac:chgData name="Lucie Fontaine" userId="a0fee32cf494988a" providerId="LiveId" clId="{6B8F833F-4392-4C15-9636-8847594F98C2}" dt="2025-09-05T11:14:29.463" v="1454" actId="1076"/>
          <ac:spMkLst>
            <pc:docMk/>
            <pc:sldMk cId="2494862705" sldId="260"/>
            <ac:spMk id="2" creationId="{162766E0-577A-59CB-503A-21C848E42E9C}"/>
          </ac:spMkLst>
        </pc:spChg>
        <pc:spChg chg="add mod">
          <ac:chgData name="Lucie Fontaine" userId="a0fee32cf494988a" providerId="LiveId" clId="{6B8F833F-4392-4C15-9636-8847594F98C2}" dt="2025-09-05T11:14:29.463" v="1454" actId="1076"/>
          <ac:spMkLst>
            <pc:docMk/>
            <pc:sldMk cId="2494862705" sldId="260"/>
            <ac:spMk id="3" creationId="{C21E1DA5-93E5-34C9-47E1-47F9C723A96A}"/>
          </ac:spMkLst>
        </pc:spChg>
        <pc:spChg chg="mod">
          <ac:chgData name="Lucie Fontaine" userId="a0fee32cf494988a" providerId="LiveId" clId="{6B8F833F-4392-4C15-9636-8847594F98C2}" dt="2025-09-05T10:37:21.974" v="1397" actId="20577"/>
          <ac:spMkLst>
            <pc:docMk/>
            <pc:sldMk cId="2494862705" sldId="260"/>
            <ac:spMk id="4" creationId="{173A02DA-341D-3505-6953-1D3C49F35C1B}"/>
          </ac:spMkLst>
        </pc:spChg>
        <pc:spChg chg="add mod">
          <ac:chgData name="Lucie Fontaine" userId="a0fee32cf494988a" providerId="LiveId" clId="{6B8F833F-4392-4C15-9636-8847594F98C2}" dt="2025-09-05T11:14:29.463" v="1454" actId="1076"/>
          <ac:spMkLst>
            <pc:docMk/>
            <pc:sldMk cId="2494862705" sldId="260"/>
            <ac:spMk id="11" creationId="{F2FC9718-7FD9-CF89-15CE-5E7AC2D01C1E}"/>
          </ac:spMkLst>
        </pc:spChg>
        <pc:spChg chg="add mod">
          <ac:chgData name="Lucie Fontaine" userId="a0fee32cf494988a" providerId="LiveId" clId="{6B8F833F-4392-4C15-9636-8847594F98C2}" dt="2025-09-05T11:14:29.463" v="1454" actId="1076"/>
          <ac:spMkLst>
            <pc:docMk/>
            <pc:sldMk cId="2494862705" sldId="260"/>
            <ac:spMk id="19" creationId="{9242ADE4-08E9-E250-063E-0D97D1FC7862}"/>
          </ac:spMkLst>
        </pc:spChg>
        <pc:spChg chg="mod">
          <ac:chgData name="Lucie Fontaine" userId="a0fee32cf494988a" providerId="LiveId" clId="{6B8F833F-4392-4C15-9636-8847594F98C2}" dt="2025-09-05T10:37:50.682" v="1451" actId="20577"/>
          <ac:spMkLst>
            <pc:docMk/>
            <pc:sldMk cId="2494862705" sldId="260"/>
            <ac:spMk id="36" creationId="{0F3FA4C9-ECCF-B6D3-1C07-45B50079379F}"/>
          </ac:spMkLst>
        </pc:spChg>
        <pc:spChg chg="add mod">
          <ac:chgData name="Lucie Fontaine" userId="a0fee32cf494988a" providerId="LiveId" clId="{6B8F833F-4392-4C15-9636-8847594F98C2}" dt="2025-09-05T11:14:29.463" v="1454" actId="1076"/>
          <ac:spMkLst>
            <pc:docMk/>
            <pc:sldMk cId="2494862705" sldId="260"/>
            <ac:spMk id="43" creationId="{100CD0DB-9581-0E05-25C0-3D3D84269773}"/>
          </ac:spMkLst>
        </pc:spChg>
        <pc:spChg chg="add mod">
          <ac:chgData name="Lucie Fontaine" userId="a0fee32cf494988a" providerId="LiveId" clId="{6B8F833F-4392-4C15-9636-8847594F98C2}" dt="2025-09-05T11:14:29.463" v="1454" actId="1076"/>
          <ac:spMkLst>
            <pc:docMk/>
            <pc:sldMk cId="2494862705" sldId="260"/>
            <ac:spMk id="48" creationId="{DE8D783B-23CE-94EA-D401-1692BC756E32}"/>
          </ac:spMkLst>
        </pc:spChg>
        <pc:cxnChg chg="add mod">
          <ac:chgData name="Lucie Fontaine" userId="a0fee32cf494988a" providerId="LiveId" clId="{6B8F833F-4392-4C15-9636-8847594F98C2}" dt="2025-09-05T11:14:29.463" v="1454" actId="1076"/>
          <ac:cxnSpMkLst>
            <pc:docMk/>
            <pc:sldMk cId="2494862705" sldId="260"/>
            <ac:cxnSpMk id="9" creationId="{8F5DE37A-71C2-8259-84C2-BB28DDE77640}"/>
          </ac:cxnSpMkLst>
        </pc:cxnChg>
        <pc:cxnChg chg="add mod">
          <ac:chgData name="Lucie Fontaine" userId="a0fee32cf494988a" providerId="LiveId" clId="{6B8F833F-4392-4C15-9636-8847594F98C2}" dt="2025-09-05T11:14:29.463" v="1454" actId="1076"/>
          <ac:cxnSpMkLst>
            <pc:docMk/>
            <pc:sldMk cId="2494862705" sldId="260"/>
            <ac:cxnSpMk id="10" creationId="{C7154130-98FB-3C26-1C6E-18F252BE9CD3}"/>
          </ac:cxnSpMkLst>
        </pc:cxnChg>
        <pc:cxnChg chg="add mod">
          <ac:chgData name="Lucie Fontaine" userId="a0fee32cf494988a" providerId="LiveId" clId="{6B8F833F-4392-4C15-9636-8847594F98C2}" dt="2025-09-05T11:14:29.463" v="1454" actId="1076"/>
          <ac:cxnSpMkLst>
            <pc:docMk/>
            <pc:sldMk cId="2494862705" sldId="260"/>
            <ac:cxnSpMk id="21" creationId="{06B51F87-A0C7-AFEC-33F0-D958F2840872}"/>
          </ac:cxnSpMkLst>
        </pc:cxnChg>
        <pc:cxnChg chg="mod">
          <ac:chgData name="Lucie Fontaine" userId="a0fee32cf494988a" providerId="LiveId" clId="{6B8F833F-4392-4C15-9636-8847594F98C2}" dt="2025-09-05T10:37:47.174" v="1447" actId="20577"/>
          <ac:cxnSpMkLst>
            <pc:docMk/>
            <pc:sldMk cId="2494862705" sldId="260"/>
            <ac:cxnSpMk id="39" creationId="{AE3A195F-CABA-CD5C-5E0F-7ED73AA0DD01}"/>
          </ac:cxnSpMkLst>
        </pc:cxnChg>
        <pc:cxnChg chg="add mod">
          <ac:chgData name="Lucie Fontaine" userId="a0fee32cf494988a" providerId="LiveId" clId="{6B8F833F-4392-4C15-9636-8847594F98C2}" dt="2025-09-05T11:14:29.463" v="1454" actId="1076"/>
          <ac:cxnSpMkLst>
            <pc:docMk/>
            <pc:sldMk cId="2494862705" sldId="260"/>
            <ac:cxnSpMk id="49" creationId="{185B8954-1B09-66E8-7567-A2287E06AA00}"/>
          </ac:cxnSpMkLst>
        </pc:cxnChg>
      </pc:sldChg>
      <pc:sldChg chg="addSp delSp modSp add mod">
        <pc:chgData name="Lucie Fontaine" userId="a0fee32cf494988a" providerId="LiveId" clId="{6B8F833F-4392-4C15-9636-8847594F98C2}" dt="2025-09-05T12:31:28.607" v="1632" actId="14100"/>
        <pc:sldMkLst>
          <pc:docMk/>
          <pc:sldMk cId="3605155445" sldId="261"/>
        </pc:sldMkLst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2" creationId="{7BECED96-CA76-4BE4-9864-59B7FA6200F3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3" creationId="{708C66ED-EC2F-1797-1BB9-52BF0A71FCA3}"/>
          </ac:spMkLst>
        </pc:spChg>
        <pc:spChg chg="mod">
          <ac:chgData name="Lucie Fontaine" userId="a0fee32cf494988a" providerId="LiveId" clId="{6B8F833F-4392-4C15-9636-8847594F98C2}" dt="2025-09-05T12:22:27.466" v="1508" actId="20577"/>
          <ac:spMkLst>
            <pc:docMk/>
            <pc:sldMk cId="3605155445" sldId="261"/>
            <ac:spMk id="4" creationId="{3C0DC4C8-AEEF-5D3A-7173-E9660AA4E930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11" creationId="{3A06BF32-A6FF-8CB1-ED33-11AE14D24423}"/>
          </ac:spMkLst>
        </pc:spChg>
        <pc:spChg chg="add mod">
          <ac:chgData name="Lucie Fontaine" userId="a0fee32cf494988a" providerId="LiveId" clId="{6B8F833F-4392-4C15-9636-8847594F98C2}" dt="2025-09-05T12:25:25.430" v="1590" actId="20577"/>
          <ac:spMkLst>
            <pc:docMk/>
            <pc:sldMk cId="3605155445" sldId="261"/>
            <ac:spMk id="12" creationId="{2FE2B8E2-0CBE-F0B6-700C-37467E620E45}"/>
          </ac:spMkLst>
        </pc:spChg>
        <pc:spChg chg="add mod">
          <ac:chgData name="Lucie Fontaine" userId="a0fee32cf494988a" providerId="LiveId" clId="{6B8F833F-4392-4C15-9636-8847594F98C2}" dt="2025-09-05T12:25:23.018" v="1588" actId="1076"/>
          <ac:spMkLst>
            <pc:docMk/>
            <pc:sldMk cId="3605155445" sldId="261"/>
            <ac:spMk id="13" creationId="{F90FBE4F-C6CE-836E-BB68-5743C402D4C4}"/>
          </ac:spMkLst>
        </pc:spChg>
        <pc:spChg chg="add mod">
          <ac:chgData name="Lucie Fontaine" userId="a0fee32cf494988a" providerId="LiveId" clId="{6B8F833F-4392-4C15-9636-8847594F98C2}" dt="2025-09-05T12:25:23.018" v="1588" actId="1076"/>
          <ac:spMkLst>
            <pc:docMk/>
            <pc:sldMk cId="3605155445" sldId="261"/>
            <ac:spMk id="14" creationId="{FD2C304C-8C12-EE88-4359-79E1CF475D93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19" creationId="{A62E3A34-9174-FA89-B35B-97E2E9473B6D}"/>
          </ac:spMkLst>
        </pc:spChg>
        <pc:spChg chg="mod">
          <ac:chgData name="Lucie Fontaine" userId="a0fee32cf494988a" providerId="LiveId" clId="{6B8F833F-4392-4C15-9636-8847594F98C2}" dt="2025-09-05T12:23:59.932" v="1531" actId="20577"/>
          <ac:spMkLst>
            <pc:docMk/>
            <pc:sldMk cId="3605155445" sldId="261"/>
            <ac:spMk id="36" creationId="{8F0F814B-A967-FC46-7305-40C3E14A06BF}"/>
          </ac:spMkLst>
        </pc:spChg>
        <pc:spChg chg="mod">
          <ac:chgData name="Lucie Fontaine" userId="a0fee32cf494988a" providerId="LiveId" clId="{6B8F833F-4392-4C15-9636-8847594F98C2}" dt="2025-09-05T12:30:06.639" v="1617" actId="1076"/>
          <ac:spMkLst>
            <pc:docMk/>
            <pc:sldMk cId="3605155445" sldId="261"/>
            <ac:spMk id="37" creationId="{7B6D03F6-82FC-29DD-3D63-47E3751E7D5F}"/>
          </ac:spMkLst>
        </pc:spChg>
        <pc:spChg chg="mod">
          <ac:chgData name="Lucie Fontaine" userId="a0fee32cf494988a" providerId="LiveId" clId="{6B8F833F-4392-4C15-9636-8847594F98C2}" dt="2025-09-05T12:24:31.686" v="1584" actId="20577"/>
          <ac:spMkLst>
            <pc:docMk/>
            <pc:sldMk cId="3605155445" sldId="261"/>
            <ac:spMk id="38" creationId="{311023BD-3D48-FAD5-CD6B-997A76DF4514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43" creationId="{1F1904DA-C8E0-9E66-1B12-B35D1AE381AC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48" creationId="{8612441D-19B8-BC6C-349C-14FB570449E1}"/>
          </ac:spMkLst>
        </pc:spChg>
        <pc:spChg chg="add mod">
          <ac:chgData name="Lucie Fontaine" userId="a0fee32cf494988a" providerId="LiveId" clId="{6B8F833F-4392-4C15-9636-8847594F98C2}" dt="2025-09-05T12:29:12.946" v="1606" actId="1076"/>
          <ac:spMkLst>
            <pc:docMk/>
            <pc:sldMk cId="3605155445" sldId="261"/>
            <ac:spMk id="61" creationId="{90EE6F5D-A677-A6D5-7DE6-B68AE63BFD6B}"/>
          </ac:spMkLst>
        </pc:spChg>
        <pc:spChg chg="add mod">
          <ac:chgData name="Lucie Fontaine" userId="a0fee32cf494988a" providerId="LiveId" clId="{6B8F833F-4392-4C15-9636-8847594F98C2}" dt="2025-09-05T12:29:12.946" v="1606" actId="1076"/>
          <ac:spMkLst>
            <pc:docMk/>
            <pc:sldMk cId="3605155445" sldId="261"/>
            <ac:spMk id="62" creationId="{ACA5759C-3AA8-BBFA-AD47-C7473C36892F}"/>
          </ac:spMkLst>
        </pc:spChg>
        <pc:spChg chg="add mod">
          <ac:chgData name="Lucie Fontaine" userId="a0fee32cf494988a" providerId="LiveId" clId="{6B8F833F-4392-4C15-9636-8847594F98C2}" dt="2025-09-05T12:29:12.946" v="1606" actId="1076"/>
          <ac:spMkLst>
            <pc:docMk/>
            <pc:sldMk cId="3605155445" sldId="261"/>
            <ac:spMk id="63" creationId="{044988B8-D00B-75DA-E64F-D8379DDD7321}"/>
          </ac:spMkLst>
        </pc:spChg>
        <pc:spChg chg="mod">
          <ac:chgData name="Lucie Fontaine" userId="a0fee32cf494988a" providerId="LiveId" clId="{6B8F833F-4392-4C15-9636-8847594F98C2}" dt="2025-09-05T12:25:02.341" v="1585" actId="1076"/>
          <ac:spMkLst>
            <pc:docMk/>
            <pc:sldMk cId="3605155445" sldId="261"/>
            <ac:spMk id="70" creationId="{3367828A-E618-E5B4-1FB6-362E848D4460}"/>
          </ac:spMkLst>
        </pc:spChg>
        <pc:spChg chg="mod">
          <ac:chgData name="Lucie Fontaine" userId="a0fee32cf494988a" providerId="LiveId" clId="{6B8F833F-4392-4C15-9636-8847594F98C2}" dt="2025-09-05T12:30:59.728" v="1628" actId="1076"/>
          <ac:spMkLst>
            <pc:docMk/>
            <pc:sldMk cId="3605155445" sldId="261"/>
            <ac:spMk id="71" creationId="{1D713059-C0A6-98A3-2EF0-FB8E039819C9}"/>
          </ac:spMkLst>
        </pc:spChg>
        <pc:spChg chg="mod">
          <ac:chgData name="Lucie Fontaine" userId="a0fee32cf494988a" providerId="LiveId" clId="{6B8F833F-4392-4C15-9636-8847594F98C2}" dt="2025-09-05T12:25:02.341" v="1585" actId="1076"/>
          <ac:spMkLst>
            <pc:docMk/>
            <pc:sldMk cId="3605155445" sldId="261"/>
            <ac:spMk id="93" creationId="{CF8A6645-CEAC-C4CA-5AD7-E77AA937D128}"/>
          </ac:spMkLst>
        </pc:spChg>
        <pc:spChg chg="mod">
          <ac:chgData name="Lucie Fontaine" userId="a0fee32cf494988a" providerId="LiveId" clId="{6B8F833F-4392-4C15-9636-8847594F98C2}" dt="2025-09-05T12:25:02.341" v="1585" actId="1076"/>
          <ac:spMkLst>
            <pc:docMk/>
            <pc:sldMk cId="3605155445" sldId="261"/>
            <ac:spMk id="94" creationId="{945EEB8C-5338-BBB8-02E8-A599B5BCFE2B}"/>
          </ac:spMkLst>
        </pc:spChg>
        <pc:spChg chg="mod">
          <ac:chgData name="Lucie Fontaine" userId="a0fee32cf494988a" providerId="LiveId" clId="{6B8F833F-4392-4C15-9636-8847594F98C2}" dt="2025-09-05T12:30:59.728" v="1628" actId="1076"/>
          <ac:spMkLst>
            <pc:docMk/>
            <pc:sldMk cId="3605155445" sldId="261"/>
            <ac:spMk id="97" creationId="{22D0C592-823D-EB18-A0C5-7FAB86C07B4B}"/>
          </ac:spMkLst>
        </pc:spChg>
        <pc:spChg chg="mod">
          <ac:chgData name="Lucie Fontaine" userId="a0fee32cf494988a" providerId="LiveId" clId="{6B8F833F-4392-4C15-9636-8847594F98C2}" dt="2025-09-05T12:30:59.728" v="1628" actId="1076"/>
          <ac:spMkLst>
            <pc:docMk/>
            <pc:sldMk cId="3605155445" sldId="261"/>
            <ac:spMk id="98" creationId="{47D4F0A2-F2A4-F60E-CB1E-A2E8B026436A}"/>
          </ac:spMkLst>
        </pc:spChg>
        <pc:cxnChg chg="mod">
          <ac:chgData name="Lucie Fontaine" userId="a0fee32cf494988a" providerId="LiveId" clId="{6B8F833F-4392-4C15-9636-8847594F98C2}" dt="2025-09-05T12:29:29.887" v="1608" actId="14100"/>
          <ac:cxnSpMkLst>
            <pc:docMk/>
            <pc:sldMk cId="3605155445" sldId="261"/>
            <ac:cxnSpMk id="9" creationId="{A6F4A89B-F889-2BAB-FD42-3453510B69A5}"/>
          </ac:cxnSpMkLst>
        </pc:cxnChg>
        <pc:cxnChg chg="add mod">
          <ac:chgData name="Lucie Fontaine" userId="a0fee32cf494988a" providerId="LiveId" clId="{6B8F833F-4392-4C15-9636-8847594F98C2}" dt="2025-09-05T12:25:23.018" v="1588" actId="1076"/>
          <ac:cxnSpMkLst>
            <pc:docMk/>
            <pc:sldMk cId="3605155445" sldId="261"/>
            <ac:cxnSpMk id="15" creationId="{98483E09-CFBC-C10B-0C61-0C06589FF5AB}"/>
          </ac:cxnSpMkLst>
        </pc:cxnChg>
        <pc:cxnChg chg="add mod">
          <ac:chgData name="Lucie Fontaine" userId="a0fee32cf494988a" providerId="LiveId" clId="{6B8F833F-4392-4C15-9636-8847594F98C2}" dt="2025-09-05T12:25:23.018" v="1588" actId="1076"/>
          <ac:cxnSpMkLst>
            <pc:docMk/>
            <pc:sldMk cId="3605155445" sldId="261"/>
            <ac:cxnSpMk id="17" creationId="{06319B1B-FADC-AF92-CFCB-6D8B55929D30}"/>
          </ac:cxnSpMkLst>
        </pc:cxnChg>
        <pc:cxnChg chg="add mod">
          <ac:chgData name="Lucie Fontaine" userId="a0fee32cf494988a" providerId="LiveId" clId="{6B8F833F-4392-4C15-9636-8847594F98C2}" dt="2025-09-05T12:31:28.607" v="1632" actId="14100"/>
          <ac:cxnSpMkLst>
            <pc:docMk/>
            <pc:sldMk cId="3605155445" sldId="261"/>
            <ac:cxnSpMk id="18" creationId="{81AC2477-2623-4DF8-098F-2EF1500FFB69}"/>
          </ac:cxnSpMkLst>
        </pc:cxnChg>
        <pc:cxnChg chg="mod">
          <ac:chgData name="Lucie Fontaine" userId="a0fee32cf494988a" providerId="LiveId" clId="{6B8F833F-4392-4C15-9636-8847594F98C2}" dt="2025-09-05T12:23:54.864" v="1509" actId="20577"/>
          <ac:cxnSpMkLst>
            <pc:docMk/>
            <pc:sldMk cId="3605155445" sldId="261"/>
            <ac:cxnSpMk id="39" creationId="{E681A058-75A3-89A9-A5AD-C359835DA04E}"/>
          </ac:cxnSpMkLst>
        </pc:cxnChg>
        <pc:cxnChg chg="mod">
          <ac:chgData name="Lucie Fontaine" userId="a0fee32cf494988a" providerId="LiveId" clId="{6B8F833F-4392-4C15-9636-8847594F98C2}" dt="2025-09-05T12:29:59.031" v="1616" actId="1076"/>
          <ac:cxnSpMkLst>
            <pc:docMk/>
            <pc:sldMk cId="3605155445" sldId="261"/>
            <ac:cxnSpMk id="40" creationId="{E93EB2D0-66E3-A65C-952C-9277100B0E5B}"/>
          </ac:cxnSpMkLst>
        </pc:cxnChg>
        <pc:cxnChg chg="mod">
          <ac:chgData name="Lucie Fontaine" userId="a0fee32cf494988a" providerId="LiveId" clId="{6B8F833F-4392-4C15-9636-8847594F98C2}" dt="2025-09-05T12:25:13.496" v="1586" actId="1076"/>
          <ac:cxnSpMkLst>
            <pc:docMk/>
            <pc:sldMk cId="3605155445" sldId="261"/>
            <ac:cxnSpMk id="49" creationId="{E9DDAA71-733D-166E-3748-6095867277F3}"/>
          </ac:cxnSpMkLst>
        </pc:cxnChg>
        <pc:cxnChg chg="mod">
          <ac:chgData name="Lucie Fontaine" userId="a0fee32cf494988a" providerId="LiveId" clId="{6B8F833F-4392-4C15-9636-8847594F98C2}" dt="2025-09-05T12:25:13.496" v="1586" actId="1076"/>
          <ac:cxnSpMkLst>
            <pc:docMk/>
            <pc:sldMk cId="3605155445" sldId="261"/>
            <ac:cxnSpMk id="50" creationId="{3242BE46-A0F6-B493-FE45-45F898FC470E}"/>
          </ac:cxnSpMkLst>
        </pc:cxnChg>
        <pc:cxnChg chg="add mod">
          <ac:chgData name="Lucie Fontaine" userId="a0fee32cf494988a" providerId="LiveId" clId="{6B8F833F-4392-4C15-9636-8847594F98C2}" dt="2025-09-05T12:29:12.946" v="1606" actId="1076"/>
          <ac:cxnSpMkLst>
            <pc:docMk/>
            <pc:sldMk cId="3605155445" sldId="261"/>
            <ac:cxnSpMk id="64" creationId="{C50805A2-9864-2735-F80C-602E696F088C}"/>
          </ac:cxnSpMkLst>
        </pc:cxnChg>
        <pc:cxnChg chg="add mod">
          <ac:chgData name="Lucie Fontaine" userId="a0fee32cf494988a" providerId="LiveId" clId="{6B8F833F-4392-4C15-9636-8847594F98C2}" dt="2025-09-05T12:29:12.946" v="1606" actId="1076"/>
          <ac:cxnSpMkLst>
            <pc:docMk/>
            <pc:sldMk cId="3605155445" sldId="261"/>
            <ac:cxnSpMk id="65" creationId="{2DCCF88C-A0A1-135D-CA77-03DF70586765}"/>
          </ac:cxnSpMkLst>
        </pc:cxnChg>
        <pc:cxnChg chg="add mod">
          <ac:chgData name="Lucie Fontaine" userId="a0fee32cf494988a" providerId="LiveId" clId="{6B8F833F-4392-4C15-9636-8847594F98C2}" dt="2025-09-05T12:30:18.616" v="1620" actId="1076"/>
          <ac:cxnSpMkLst>
            <pc:docMk/>
            <pc:sldMk cId="3605155445" sldId="261"/>
            <ac:cxnSpMk id="68" creationId="{EE9510CD-CF41-552C-767C-55C523FA96BC}"/>
          </ac:cxnSpMkLst>
        </pc:cxnChg>
        <pc:cxnChg chg="mod">
          <ac:chgData name="Lucie Fontaine" userId="a0fee32cf494988a" providerId="LiveId" clId="{6B8F833F-4392-4C15-9636-8847594F98C2}" dt="2025-09-05T12:30:13.391" v="1619" actId="14100"/>
          <ac:cxnSpMkLst>
            <pc:docMk/>
            <pc:sldMk cId="3605155445" sldId="261"/>
            <ac:cxnSpMk id="72" creationId="{57E6B6C5-FEA2-EE80-826E-058A7E886630}"/>
          </ac:cxnSpMkLst>
        </pc:cxnChg>
        <pc:cxnChg chg="add mod">
          <ac:chgData name="Lucie Fontaine" userId="a0fee32cf494988a" providerId="LiveId" clId="{6B8F833F-4392-4C15-9636-8847594F98C2}" dt="2025-09-05T12:30:59.728" v="1628" actId="1076"/>
          <ac:cxnSpMkLst>
            <pc:docMk/>
            <pc:sldMk cId="3605155445" sldId="261"/>
            <ac:cxnSpMk id="78" creationId="{1393DE25-F52E-C254-6060-E8D2CF6CDB23}"/>
          </ac:cxnSpMkLst>
        </pc:cxnChg>
        <pc:cxnChg chg="mod">
          <ac:chgData name="Lucie Fontaine" userId="a0fee32cf494988a" providerId="LiveId" clId="{6B8F833F-4392-4C15-9636-8847594F98C2}" dt="2025-09-05T12:30:59.728" v="1628" actId="1076"/>
          <ac:cxnSpMkLst>
            <pc:docMk/>
            <pc:sldMk cId="3605155445" sldId="261"/>
            <ac:cxnSpMk id="99" creationId="{8C6A521C-C065-C823-9268-3D2F42285E2C}"/>
          </ac:cxnSpMkLst>
        </pc:cxnChg>
        <pc:cxnChg chg="mod">
          <ac:chgData name="Lucie Fontaine" userId="a0fee32cf494988a" providerId="LiveId" clId="{6B8F833F-4392-4C15-9636-8847594F98C2}" dt="2025-09-05T12:30:59.728" v="1628" actId="1076"/>
          <ac:cxnSpMkLst>
            <pc:docMk/>
            <pc:sldMk cId="3605155445" sldId="261"/>
            <ac:cxnSpMk id="100" creationId="{D14CC8A5-A1F1-37FE-85F6-B898C23BFA5F}"/>
          </ac:cxnSpMkLst>
        </pc:cxnChg>
      </pc:sldChg>
      <pc:sldChg chg="addSp delSp modSp new mod">
        <pc:chgData name="Lucie Fontaine" userId="a0fee32cf494988a" providerId="LiveId" clId="{6B8F833F-4392-4C15-9636-8847594F98C2}" dt="2025-09-05T12:28:13.989" v="1599" actId="1076"/>
        <pc:sldMkLst>
          <pc:docMk/>
          <pc:sldMk cId="295713059" sldId="262"/>
        </pc:sldMkLst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22" creationId="{97ABEF95-700B-ABA1-6837-BB130B6CB384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23" creationId="{AFF4C074-0A74-BE54-F286-3995BA890D0E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25" creationId="{D45D6C1B-75B3-7918-8181-5C40D6E13B1D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26" creationId="{5C89E96E-9978-6AF4-1EA6-F989A0D997BF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29" creationId="{C9CB7EA8-801B-5847-8E02-B64E962F101F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30" creationId="{8D8E2189-91C0-FAB8-645E-037F0942E2F0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41" creationId="{3310FF40-065D-90C2-E312-8F40D36CA12B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42" creationId="{1E876C87-CFC9-F1B5-80EC-62B16BF0AAA6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52" creationId="{BB08ED8D-80EF-B337-6ED1-4A8A8CC60035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53" creationId="{B8065D37-9742-E6AF-689D-25D89290217D}"/>
          </ac:spMkLst>
        </pc:spChg>
      </pc:sldChg>
      <pc:sldChg chg="new del">
        <pc:chgData name="Lucie Fontaine" userId="a0fee32cf494988a" providerId="LiveId" clId="{6B8F833F-4392-4C15-9636-8847594F98C2}" dt="2025-09-08T08:06:56.050" v="1634" actId="680"/>
        <pc:sldMkLst>
          <pc:docMk/>
          <pc:sldMk cId="500274401" sldId="263"/>
        </pc:sldMkLst>
      </pc:sldChg>
      <pc:sldChg chg="addSp delSp modSp add mod ord">
        <pc:chgData name="Lucie Fontaine" userId="a0fee32cf494988a" providerId="LiveId" clId="{6B8F833F-4392-4C15-9636-8847594F98C2}" dt="2025-09-08T08:16:09.204" v="1839" actId="14100"/>
        <pc:sldMkLst>
          <pc:docMk/>
          <pc:sldMk cId="1120148171" sldId="263"/>
        </pc:sldMkLst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2" creationId="{80C99CE0-FCD2-F2CF-F417-428B9C98C8AD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3" creationId="{DD859AB7-3825-1E63-A858-CAFCF009F02E}"/>
          </ac:spMkLst>
        </pc:spChg>
        <pc:spChg chg="mod">
          <ac:chgData name="Lucie Fontaine" userId="a0fee32cf494988a" providerId="LiveId" clId="{6B8F833F-4392-4C15-9636-8847594F98C2}" dt="2025-09-08T08:13:26.108" v="1787" actId="20577"/>
          <ac:spMkLst>
            <pc:docMk/>
            <pc:sldMk cId="1120148171" sldId="263"/>
            <ac:spMk id="4" creationId="{7B2FD2D3-3CDA-F2D6-AC8A-E3BB4C16F79F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11" creationId="{D0E46405-D4F2-C433-6199-F832DE6588E8}"/>
          </ac:spMkLst>
        </pc:spChg>
        <pc:spChg chg="add mod">
          <ac:chgData name="Lucie Fontaine" userId="a0fee32cf494988a" providerId="LiveId" clId="{6B8F833F-4392-4C15-9636-8847594F98C2}" dt="2025-09-08T08:15:55.361" v="1837" actId="20577"/>
          <ac:spMkLst>
            <pc:docMk/>
            <pc:sldMk cId="1120148171" sldId="263"/>
            <ac:spMk id="12" creationId="{483B12A6-83B1-6F5F-5C20-1B032B23B65B}"/>
          </ac:spMkLst>
        </pc:spChg>
        <pc:spChg chg="add mod">
          <ac:chgData name="Lucie Fontaine" userId="a0fee32cf494988a" providerId="LiveId" clId="{6B8F833F-4392-4C15-9636-8847594F98C2}" dt="2025-09-08T08:10:50.168" v="1649" actId="1076"/>
          <ac:spMkLst>
            <pc:docMk/>
            <pc:sldMk cId="1120148171" sldId="263"/>
            <ac:spMk id="13" creationId="{F9B0B698-A784-516F-506E-9BD87FDA9D38}"/>
          </ac:spMkLst>
        </pc:spChg>
        <pc:spChg chg="add mod">
          <ac:chgData name="Lucie Fontaine" userId="a0fee32cf494988a" providerId="LiveId" clId="{6B8F833F-4392-4C15-9636-8847594F98C2}" dt="2025-09-08T08:10:50.168" v="1649" actId="1076"/>
          <ac:spMkLst>
            <pc:docMk/>
            <pc:sldMk cId="1120148171" sldId="263"/>
            <ac:spMk id="14" creationId="{39075765-A113-9F16-F529-DC3F73A2E346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18" creationId="{1387F29B-895B-DAF6-DEE8-D7F9A83868D8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19" creationId="{482C58A6-68E5-77D7-46FE-F72FDF903952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2" creationId="{0B210EF4-035D-1E6F-BEB1-983307A5D45D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23" creationId="{C7400694-9CF2-B692-81C8-0484980D7C20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5" creationId="{17A4A4DD-B389-3E9E-58A0-EA1556BB9E30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6" creationId="{4C2EC74D-341E-23EE-9BDC-ABB3012ADAE1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29" creationId="{AFC115C6-2E24-8F94-E335-34E378691F13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30" creationId="{4FCD33F4-6D79-6512-A0C0-83329E461F09}"/>
          </ac:spMkLst>
        </pc:spChg>
        <pc:spChg chg="mod">
          <ac:chgData name="Lucie Fontaine" userId="a0fee32cf494988a" providerId="LiveId" clId="{6B8F833F-4392-4C15-9636-8847594F98C2}" dt="2025-09-08T08:12:48.756" v="1690" actId="20577"/>
          <ac:spMkLst>
            <pc:docMk/>
            <pc:sldMk cId="1120148171" sldId="263"/>
            <ac:spMk id="36" creationId="{8514C85E-A6A6-AF44-4413-4D933FEFC381}"/>
          </ac:spMkLst>
        </pc:spChg>
        <pc:spChg chg="mod">
          <ac:chgData name="Lucie Fontaine" userId="a0fee32cf494988a" providerId="LiveId" clId="{6B8F833F-4392-4C15-9636-8847594F98C2}" dt="2025-09-08T08:13:02.335" v="1720" actId="20577"/>
          <ac:spMkLst>
            <pc:docMk/>
            <pc:sldMk cId="1120148171" sldId="263"/>
            <ac:spMk id="37" creationId="{40072A76-79E1-75E5-9E84-DE90DD3DB18F}"/>
          </ac:spMkLst>
        </pc:spChg>
        <pc:spChg chg="mod">
          <ac:chgData name="Lucie Fontaine" userId="a0fee32cf494988a" providerId="LiveId" clId="{6B8F833F-4392-4C15-9636-8847594F98C2}" dt="2025-09-08T08:15:08.172" v="1806" actId="1076"/>
          <ac:spMkLst>
            <pc:docMk/>
            <pc:sldMk cId="1120148171" sldId="263"/>
            <ac:spMk id="38" creationId="{EFEA8F3D-66B2-D5B3-DDBC-D7AE2752E810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1" creationId="{7AB84C23-8DAE-55FD-688E-60FD19824723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2" creationId="{5AEF9581-D462-FED8-89DD-74DB0734961A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43" creationId="{550480E4-9C39-0071-51CE-B2BD02EA1529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5" creationId="{9A2FFCD8-B2B0-F9E8-9819-A9E8BA272D36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6" creationId="{EE435803-29E3-81DB-7A56-1C0998A398B1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48" creationId="{C62A5F44-8468-DB52-218C-7A8A279D25D0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52" creationId="{9E9F0983-7634-6865-BE6E-2EB89B22BA3F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53" creationId="{9AD92722-29B8-BFB2-E328-FE38EE91A81B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58" creationId="{8CA70B77-3D66-4D96-C515-79A96D65046C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0" creationId="{5E10963B-1038-FDF4-9F4D-032F5704D51C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1" creationId="{1E5B02AA-2BC0-571F-2DDF-49AEF3EA8BDF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4" creationId="{726152BF-A67F-8767-BD87-453BAA2C571B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5" creationId="{1CFA27E8-D07E-43C2-9569-E98647C74335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8" creationId="{9DF670C8-0BD9-7796-DB1F-70EF90A4731F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9" creationId="{FA2082DA-B5DD-8012-1411-CE6C4E35F4CB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70" creationId="{E31CB08F-1910-3AC1-B569-2D2CBF9429D3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71" creationId="{F53ADA4A-4A99-1047-FFC4-45535777E920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74" creationId="{907E4F62-23C9-955D-560A-64BBEDBEAA0A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3" creationId="{EAE2F573-63C0-33A3-3237-101CC9987FD8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4" creationId="{4ED08C4D-85A4-1BF8-3706-7B3FDF71ABE8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7" creationId="{C3F99727-095F-23EA-A419-9296C6941FBE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8" creationId="{01AF2508-C30F-305D-7548-021C059A1C38}"/>
          </ac:spMkLst>
        </pc:spChg>
        <pc:cxnChg chg="mod">
          <ac:chgData name="Lucie Fontaine" userId="a0fee32cf494988a" providerId="LiveId" clId="{6B8F833F-4392-4C15-9636-8847594F98C2}" dt="2025-09-08T08:15:52.073" v="1832" actId="20577"/>
          <ac:cxnSpMkLst>
            <pc:docMk/>
            <pc:sldMk cId="1120148171" sldId="263"/>
            <ac:cxnSpMk id="9" creationId="{30B6855C-4FF5-33B3-4B2C-87E650BD772D}"/>
          </ac:cxnSpMkLst>
        </pc:cxnChg>
        <pc:cxnChg chg="mod">
          <ac:chgData name="Lucie Fontaine" userId="a0fee32cf494988a" providerId="LiveId" clId="{6B8F833F-4392-4C15-9636-8847594F98C2}" dt="2025-09-08T08:13:38.524" v="1788" actId="14100"/>
          <ac:cxnSpMkLst>
            <pc:docMk/>
            <pc:sldMk cId="1120148171" sldId="263"/>
            <ac:cxnSpMk id="10" creationId="{AC0ED554-A390-77DD-D594-BE73EBDFA7A9}"/>
          </ac:cxnSpMkLst>
        </pc:cxnChg>
        <pc:cxnChg chg="add mod">
          <ac:chgData name="Lucie Fontaine" userId="a0fee32cf494988a" providerId="LiveId" clId="{6B8F833F-4392-4C15-9636-8847594F98C2}" dt="2025-09-08T08:16:09.204" v="1839" actId="14100"/>
          <ac:cxnSpMkLst>
            <pc:docMk/>
            <pc:sldMk cId="1120148171" sldId="263"/>
            <ac:cxnSpMk id="15" creationId="{C47E255E-0972-CAE3-9E9B-2C2E5E3E79BE}"/>
          </ac:cxnSpMkLst>
        </pc:cxnChg>
        <pc:cxnChg chg="add mod">
          <ac:chgData name="Lucie Fontaine" userId="a0fee32cf494988a" providerId="LiveId" clId="{6B8F833F-4392-4C15-9636-8847594F98C2}" dt="2025-09-08T08:10:50.168" v="1649" actId="1076"/>
          <ac:cxnSpMkLst>
            <pc:docMk/>
            <pc:sldMk cId="1120148171" sldId="263"/>
            <ac:cxnSpMk id="17" creationId="{3F007903-E5B2-84D5-B90D-2A970E5F6666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20" creationId="{C9D3DCEA-B94A-02D1-C5C8-E7D4882DCD8E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21" creationId="{F891B311-C848-B348-DA86-671EB1DBC784}"/>
          </ac:cxnSpMkLst>
        </pc:cxnChg>
        <pc:cxnChg chg="del">
          <ac:chgData name="Lucie Fontaine" userId="a0fee32cf494988a" providerId="LiveId" clId="{6B8F833F-4392-4C15-9636-8847594F98C2}" dt="2025-09-08T08:14:36.862" v="1800" actId="478"/>
          <ac:cxnSpMkLst>
            <pc:docMk/>
            <pc:sldMk cId="1120148171" sldId="263"/>
            <ac:cxnSpMk id="24" creationId="{98529A6E-21CB-0288-8CF0-7C52744AC775}"/>
          </ac:cxnSpMkLst>
        </pc:cxnChg>
        <pc:cxnChg chg="mod">
          <ac:chgData name="Lucie Fontaine" userId="a0fee32cf494988a" providerId="LiveId" clId="{6B8F833F-4392-4C15-9636-8847594F98C2}" dt="2025-09-08T08:11:34.106" v="1656" actId="1076"/>
          <ac:cxnSpMkLst>
            <pc:docMk/>
            <pc:sldMk cId="1120148171" sldId="263"/>
            <ac:cxnSpMk id="27" creationId="{9044F67D-B7CA-841C-70B5-4CF5827F9122}"/>
          </ac:cxnSpMkLst>
        </pc:cxnChg>
        <pc:cxnChg chg="mod">
          <ac:chgData name="Lucie Fontaine" userId="a0fee32cf494988a" providerId="LiveId" clId="{6B8F833F-4392-4C15-9636-8847594F98C2}" dt="2025-09-08T08:11:34.106" v="1656" actId="1076"/>
          <ac:cxnSpMkLst>
            <pc:docMk/>
            <pc:sldMk cId="1120148171" sldId="263"/>
            <ac:cxnSpMk id="28" creationId="{79A9DE9E-7FA6-7085-C465-F40C1A733FCE}"/>
          </ac:cxnSpMkLst>
        </pc:cxnChg>
        <pc:cxnChg chg="mod">
          <ac:chgData name="Lucie Fontaine" userId="a0fee32cf494988a" providerId="LiveId" clId="{6B8F833F-4392-4C15-9636-8847594F98C2}" dt="2025-09-08T08:13:52.836" v="1790" actId="14100"/>
          <ac:cxnSpMkLst>
            <pc:docMk/>
            <pc:sldMk cId="1120148171" sldId="263"/>
            <ac:cxnSpMk id="31" creationId="{ED528214-1F92-A3C7-E88C-77BAB37B6122}"/>
          </ac:cxnSpMkLst>
        </pc:cxnChg>
        <pc:cxnChg chg="del">
          <ac:chgData name="Lucie Fontaine" userId="a0fee32cf494988a" providerId="LiveId" clId="{6B8F833F-4392-4C15-9636-8847594F98C2}" dt="2025-09-08T08:11:01.331" v="1652" actId="478"/>
          <ac:cxnSpMkLst>
            <pc:docMk/>
            <pc:sldMk cId="1120148171" sldId="263"/>
            <ac:cxnSpMk id="34" creationId="{DCAB70E7-9540-1466-FF40-A80D7D5E6BEC}"/>
          </ac:cxnSpMkLst>
        </pc:cxnChg>
        <pc:cxnChg chg="mod">
          <ac:chgData name="Lucie Fontaine" userId="a0fee32cf494988a" providerId="LiveId" clId="{6B8F833F-4392-4C15-9636-8847594F98C2}" dt="2025-09-08T08:15:08.172" v="1806" actId="1076"/>
          <ac:cxnSpMkLst>
            <pc:docMk/>
            <pc:sldMk cId="1120148171" sldId="263"/>
            <ac:cxnSpMk id="39" creationId="{F49F84B4-0719-C40D-E34B-AF54B96B0403}"/>
          </ac:cxnSpMkLst>
        </pc:cxnChg>
        <pc:cxnChg chg="mod">
          <ac:chgData name="Lucie Fontaine" userId="a0fee32cf494988a" providerId="LiveId" clId="{6B8F833F-4392-4C15-9636-8847594F98C2}" dt="2025-09-08T08:15:16.788" v="1808" actId="14100"/>
          <ac:cxnSpMkLst>
            <pc:docMk/>
            <pc:sldMk cId="1120148171" sldId="263"/>
            <ac:cxnSpMk id="40" creationId="{905A7754-867E-3A92-F362-0F521B0ED6F9}"/>
          </ac:cxnSpMkLst>
        </pc:cxnChg>
        <pc:cxnChg chg="del mod">
          <ac:chgData name="Lucie Fontaine" userId="a0fee32cf494988a" providerId="LiveId" clId="{6B8F833F-4392-4C15-9636-8847594F98C2}" dt="2025-09-08T08:14:35.479" v="1799" actId="478"/>
          <ac:cxnSpMkLst>
            <pc:docMk/>
            <pc:sldMk cId="1120148171" sldId="263"/>
            <ac:cxnSpMk id="44" creationId="{CBB439F7-AE86-25C2-17C1-49862636F1B1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49" creationId="{8F7F68FE-7F06-6941-C4FD-CFD81EF5FF56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50" creationId="{B62BEEE1-3832-9CE0-2381-FC79F4E72761}"/>
          </ac:cxnSpMkLst>
        </pc:cxnChg>
        <pc:cxnChg chg="del">
          <ac:chgData name="Lucie Fontaine" userId="a0fee32cf494988a" providerId="LiveId" clId="{6B8F833F-4392-4C15-9636-8847594F98C2}" dt="2025-09-08T08:14:33.710" v="1798" actId="478"/>
          <ac:cxnSpMkLst>
            <pc:docMk/>
            <pc:sldMk cId="1120148171" sldId="263"/>
            <ac:cxnSpMk id="56" creationId="{758DE472-95DD-5F29-D564-8AB9B519B152}"/>
          </ac:cxnSpMkLst>
        </pc:cxnChg>
        <pc:cxnChg chg="mod">
          <ac:chgData name="Lucie Fontaine" userId="a0fee32cf494988a" providerId="LiveId" clId="{6B8F833F-4392-4C15-9636-8847594F98C2}" dt="2025-09-08T08:15:08.172" v="1806" actId="1076"/>
          <ac:cxnSpMkLst>
            <pc:docMk/>
            <pc:sldMk cId="1120148171" sldId="263"/>
            <ac:cxnSpMk id="57" creationId="{DD8B0943-8F3B-07E8-3CDB-BC82B9606BA1}"/>
          </ac:cxnSpMkLst>
        </pc:cxnChg>
        <pc:cxnChg chg="add mod">
          <ac:chgData name="Lucie Fontaine" userId="a0fee32cf494988a" providerId="LiveId" clId="{6B8F833F-4392-4C15-9636-8847594F98C2}" dt="2025-09-08T08:12:27.604" v="1667" actId="14100"/>
          <ac:cxnSpMkLst>
            <pc:docMk/>
            <pc:sldMk cId="1120148171" sldId="263"/>
            <ac:cxnSpMk id="59" creationId="{DF9DC5BB-A2D4-AD05-B405-B12757BE236B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72" creationId="{7649B4D7-0A86-925C-E9B1-53660C2A617A}"/>
          </ac:cxnSpMkLst>
        </pc:cxnChg>
        <pc:cxnChg chg="del mod">
          <ac:chgData name="Lucie Fontaine" userId="a0fee32cf494988a" providerId="LiveId" clId="{6B8F833F-4392-4C15-9636-8847594F98C2}" dt="2025-09-08T08:09:49.321" v="1639" actId="478"/>
          <ac:cxnSpMkLst>
            <pc:docMk/>
            <pc:sldMk cId="1120148171" sldId="263"/>
            <ac:cxnSpMk id="73" creationId="{A5BA55D7-317C-8AE1-F994-D88966F82308}"/>
          </ac:cxnSpMkLst>
        </pc:cxnChg>
        <pc:cxnChg chg="add mod">
          <ac:chgData name="Lucie Fontaine" userId="a0fee32cf494988a" providerId="LiveId" clId="{6B8F833F-4392-4C15-9636-8847594F98C2}" dt="2025-09-08T08:12:17.043" v="1664" actId="1076"/>
          <ac:cxnSpMkLst>
            <pc:docMk/>
            <pc:sldMk cId="1120148171" sldId="263"/>
            <ac:cxnSpMk id="79" creationId="{B6E9F2CC-4AE3-7D08-ED0A-C5797A96B7E3}"/>
          </ac:cxnSpMkLst>
        </pc:cxnChg>
        <pc:cxnChg chg="add mod">
          <ac:chgData name="Lucie Fontaine" userId="a0fee32cf494988a" providerId="LiveId" clId="{6B8F833F-4392-4C15-9636-8847594F98C2}" dt="2025-09-08T08:14:14.387" v="1794" actId="1076"/>
          <ac:cxnSpMkLst>
            <pc:docMk/>
            <pc:sldMk cId="1120148171" sldId="263"/>
            <ac:cxnSpMk id="85" creationId="{FC66684E-3198-3D6B-07E5-BFEAB9AD55A3}"/>
          </ac:cxnSpMkLst>
        </pc:cxnChg>
        <pc:cxnChg chg="add mod">
          <ac:chgData name="Lucie Fontaine" userId="a0fee32cf494988a" providerId="LiveId" clId="{6B8F833F-4392-4C15-9636-8847594F98C2}" dt="2025-09-08T08:14:29.381" v="1797" actId="1076"/>
          <ac:cxnSpMkLst>
            <pc:docMk/>
            <pc:sldMk cId="1120148171" sldId="263"/>
            <ac:cxnSpMk id="86" creationId="{7D32C609-37FE-1945-A688-66F32E4D8B85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95" creationId="{640F49A7-4DEC-477E-27AE-368919F65BCB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99" creationId="{0AC2E04A-CA60-2CD4-CF8A-96B0E76C257E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100" creationId="{E37FE288-B3AE-A497-1437-CE35E219DD01}"/>
          </ac:cxnSpMkLst>
        </pc:cxnChg>
      </pc:sldChg>
      <pc:sldChg chg="delSp modSp add mod">
        <pc:chgData name="Lucie Fontaine" userId="a0fee32cf494988a" providerId="LiveId" clId="{6B8F833F-4392-4C15-9636-8847594F98C2}" dt="2025-09-08T08:31:16.177" v="2055" actId="14100"/>
        <pc:sldMkLst>
          <pc:docMk/>
          <pc:sldMk cId="1982602048" sldId="264"/>
        </pc:sldMkLst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2" creationId="{41A60124-2CB9-7683-FF4F-97EC639BB111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3" creationId="{CD8F37A3-277E-11C1-C5A3-CEFE7E8051A9}"/>
          </ac:spMkLst>
        </pc:spChg>
        <pc:spChg chg="mod">
          <ac:chgData name="Lucie Fontaine" userId="a0fee32cf494988a" providerId="LiveId" clId="{6B8F833F-4392-4C15-9636-8847594F98C2}" dt="2025-09-08T08:23:38.213" v="1873" actId="20577"/>
          <ac:spMkLst>
            <pc:docMk/>
            <pc:sldMk cId="1982602048" sldId="264"/>
            <ac:spMk id="4" creationId="{3CEDC62F-1756-407A-E6A9-41D634822B4E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11" creationId="{ED01F278-10C3-DD84-6AF1-CD16A0100664}"/>
          </ac:spMkLst>
        </pc:spChg>
        <pc:spChg chg="del">
          <ac:chgData name="Lucie Fontaine" userId="a0fee32cf494988a" providerId="LiveId" clId="{6B8F833F-4392-4C15-9636-8847594F98C2}" dt="2025-09-08T08:23:54.205" v="1874" actId="478"/>
          <ac:spMkLst>
            <pc:docMk/>
            <pc:sldMk cId="1982602048" sldId="264"/>
            <ac:spMk id="12" creationId="{EAD5AB05-7B2B-F683-5833-98491302F664}"/>
          </ac:spMkLst>
        </pc:spChg>
        <pc:spChg chg="del">
          <ac:chgData name="Lucie Fontaine" userId="a0fee32cf494988a" providerId="LiveId" clId="{6B8F833F-4392-4C15-9636-8847594F98C2}" dt="2025-09-08T08:23:54.205" v="1874" actId="478"/>
          <ac:spMkLst>
            <pc:docMk/>
            <pc:sldMk cId="1982602048" sldId="264"/>
            <ac:spMk id="13" creationId="{81CC1097-05FA-A626-0BAB-CF8F1E38AF1C}"/>
          </ac:spMkLst>
        </pc:spChg>
        <pc:spChg chg="del">
          <ac:chgData name="Lucie Fontaine" userId="a0fee32cf494988a" providerId="LiveId" clId="{6B8F833F-4392-4C15-9636-8847594F98C2}" dt="2025-09-08T08:23:54.205" v="1874" actId="478"/>
          <ac:spMkLst>
            <pc:docMk/>
            <pc:sldMk cId="1982602048" sldId="264"/>
            <ac:spMk id="14" creationId="{5607347F-DBBD-FAD3-E10F-62D7B57D1CC5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18" creationId="{0FA97158-AE69-B4E9-E8C2-12F4A47ADB1E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19" creationId="{1B7881EC-A92E-828E-6A65-74BE340BC8AC}"/>
          </ac:spMkLst>
        </pc:spChg>
        <pc:spChg chg="mod">
          <ac:chgData name="Lucie Fontaine" userId="a0fee32cf494988a" providerId="LiveId" clId="{6B8F833F-4392-4C15-9636-8847594F98C2}" dt="2025-09-08T08:29:46.706" v="2043" actId="20577"/>
          <ac:spMkLst>
            <pc:docMk/>
            <pc:sldMk cId="1982602048" sldId="264"/>
            <ac:spMk id="22" creationId="{C9461C55-F95F-2432-25F9-0146F7000E30}"/>
          </ac:spMkLst>
        </pc:spChg>
        <pc:spChg chg="mod">
          <ac:chgData name="Lucie Fontaine" userId="a0fee32cf494988a" providerId="LiveId" clId="{6B8F833F-4392-4C15-9636-8847594F98C2}" dt="2025-09-08T08:29:58.571" v="2045" actId="1076"/>
          <ac:spMkLst>
            <pc:docMk/>
            <pc:sldMk cId="1982602048" sldId="264"/>
            <ac:spMk id="25" creationId="{0F7850A3-F370-92B5-6AAC-1F80F6A5A9B0}"/>
          </ac:spMkLst>
        </pc:spChg>
        <pc:spChg chg="mod">
          <ac:chgData name="Lucie Fontaine" userId="a0fee32cf494988a" providerId="LiveId" clId="{6B8F833F-4392-4C15-9636-8847594F98C2}" dt="2025-09-08T08:29:58.571" v="2045" actId="1076"/>
          <ac:spMkLst>
            <pc:docMk/>
            <pc:sldMk cId="1982602048" sldId="264"/>
            <ac:spMk id="26" creationId="{9035AF54-D58D-DAD5-58FA-20E2B76D6DE0}"/>
          </ac:spMkLst>
        </pc:spChg>
        <pc:spChg chg="mod">
          <ac:chgData name="Lucie Fontaine" userId="a0fee32cf494988a" providerId="LiveId" clId="{6B8F833F-4392-4C15-9636-8847594F98C2}" dt="2025-09-08T08:24:13.439" v="1926" actId="20577"/>
          <ac:spMkLst>
            <pc:docMk/>
            <pc:sldMk cId="1982602048" sldId="264"/>
            <ac:spMk id="36" creationId="{DCC8918C-4434-62B4-AFF9-C085E223F2AD}"/>
          </ac:spMkLst>
        </pc:spChg>
        <pc:spChg chg="mod">
          <ac:chgData name="Lucie Fontaine" userId="a0fee32cf494988a" providerId="LiveId" clId="{6B8F833F-4392-4C15-9636-8847594F98C2}" dt="2025-09-08T08:26:27.418" v="1976" actId="1076"/>
          <ac:spMkLst>
            <pc:docMk/>
            <pc:sldMk cId="1982602048" sldId="264"/>
            <ac:spMk id="37" creationId="{F8C6DF09-1375-1CB5-CD10-EE3DB7822B43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43" creationId="{66B8462A-7347-1FF8-6EA4-4A3C0D0A800F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48" creationId="{7449E911-6AFD-F693-D89F-5AA09CE06C19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58" creationId="{B77466CC-22B4-D384-5647-5D7BE4376CE3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0" creationId="{F9EBBD96-AF7F-BF56-F52E-FF9C7B0F6C46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1" creationId="{BC7CB363-7D98-C9D3-4DAB-A45C79864E86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4" creationId="{920AE1D0-AF4F-262E-7E6A-FBCE173F1058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5" creationId="{BAE297A9-FFD8-6BF6-2C32-FEC070E3CDF3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8" creationId="{91DF7D51-E7B8-277E-632D-A51F00D3307C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9" creationId="{70DCB14A-A0A7-11F5-9BE5-53EA3FAE68C9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74" creationId="{0558302E-8CE6-946C-98AB-5DBE8F46BFD4}"/>
          </ac:spMkLst>
        </pc:sp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9" creationId="{4F8B8B6F-8BAC-C8AE-3CBF-3A3B0195AB52}"/>
          </ac:cxnSpMkLst>
        </pc:cxnChg>
        <pc:cxnChg chg="mod">
          <ac:chgData name="Lucie Fontaine" userId="a0fee32cf494988a" providerId="LiveId" clId="{6B8F833F-4392-4C15-9636-8847594F98C2}" dt="2025-09-08T08:31:16.177" v="2055" actId="14100"/>
          <ac:cxnSpMkLst>
            <pc:docMk/>
            <pc:sldMk cId="1982602048" sldId="264"/>
            <ac:cxnSpMk id="10" creationId="{255B1FCF-0576-BA23-D9CF-CDF26DEE22A2}"/>
          </ac:cxnSpMkLst>
        </pc:cxnChg>
        <pc:cxnChg chg="del mod">
          <ac:chgData name="Lucie Fontaine" userId="a0fee32cf494988a" providerId="LiveId" clId="{6B8F833F-4392-4C15-9636-8847594F98C2}" dt="2025-09-08T08:23:54.205" v="1874" actId="478"/>
          <ac:cxnSpMkLst>
            <pc:docMk/>
            <pc:sldMk cId="1982602048" sldId="264"/>
            <ac:cxnSpMk id="15" creationId="{560DB594-7893-E189-6988-CBCAF82BF001}"/>
          </ac:cxnSpMkLst>
        </pc:cxnChg>
        <pc:cxnChg chg="del">
          <ac:chgData name="Lucie Fontaine" userId="a0fee32cf494988a" providerId="LiveId" clId="{6B8F833F-4392-4C15-9636-8847594F98C2}" dt="2025-09-08T08:23:54.205" v="1874" actId="478"/>
          <ac:cxnSpMkLst>
            <pc:docMk/>
            <pc:sldMk cId="1982602048" sldId="264"/>
            <ac:cxnSpMk id="17" creationId="{31B4CF15-8B79-017C-ADBE-F31864019DB7}"/>
          </ac:cxnSpMkLst>
        </pc:cxn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20" creationId="{0533431E-4CEB-46D9-C61E-BE43C6C6078C}"/>
          </ac:cxnSpMkLst>
        </pc:cxn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21" creationId="{F594694B-B14F-9C5B-CFE2-CF16A2448898}"/>
          </ac:cxnSpMkLst>
        </pc:cxnChg>
        <pc:cxnChg chg="mod">
          <ac:chgData name="Lucie Fontaine" userId="a0fee32cf494988a" providerId="LiveId" clId="{6B8F833F-4392-4C15-9636-8847594F98C2}" dt="2025-09-08T08:30:01.809" v="2046" actId="14100"/>
          <ac:cxnSpMkLst>
            <pc:docMk/>
            <pc:sldMk cId="1982602048" sldId="264"/>
            <ac:cxnSpMk id="27" creationId="{695EE704-6403-66E0-2C14-19B91D21155C}"/>
          </ac:cxnSpMkLst>
        </pc:cxnChg>
        <pc:cxnChg chg="mod">
          <ac:chgData name="Lucie Fontaine" userId="a0fee32cf494988a" providerId="LiveId" clId="{6B8F833F-4392-4C15-9636-8847594F98C2}" dt="2025-09-08T08:29:58.571" v="2045" actId="1076"/>
          <ac:cxnSpMkLst>
            <pc:docMk/>
            <pc:sldMk cId="1982602048" sldId="264"/>
            <ac:cxnSpMk id="28" creationId="{6568AFEC-A4F6-D149-561A-F6C8A9B7EF5A}"/>
          </ac:cxnSpMkLst>
        </pc:cxnChg>
        <pc:cxnChg chg="del">
          <ac:chgData name="Lucie Fontaine" userId="a0fee32cf494988a" providerId="LiveId" clId="{6B8F833F-4392-4C15-9636-8847594F98C2}" dt="2025-09-08T08:26:00.497" v="1972" actId="478"/>
          <ac:cxnSpMkLst>
            <pc:docMk/>
            <pc:sldMk cId="1982602048" sldId="264"/>
            <ac:cxnSpMk id="31" creationId="{9199A2E3-205F-3A98-4027-9FA0EDC94E4B}"/>
          </ac:cxnSpMkLst>
        </pc:cxnChg>
        <pc:cxnChg chg="mod">
          <ac:chgData name="Lucie Fontaine" userId="a0fee32cf494988a" providerId="LiveId" clId="{6B8F833F-4392-4C15-9636-8847594F98C2}" dt="2025-09-08T08:24:13.045" v="1923" actId="20577"/>
          <ac:cxnSpMkLst>
            <pc:docMk/>
            <pc:sldMk cId="1982602048" sldId="264"/>
            <ac:cxnSpMk id="39" creationId="{E4390AD3-0EB6-A6BB-A9EF-75708A62D0B7}"/>
          </ac:cxnSpMkLst>
        </pc:cxnChg>
        <pc:cxnChg chg="mod">
          <ac:chgData name="Lucie Fontaine" userId="a0fee32cf494988a" providerId="LiveId" clId="{6B8F833F-4392-4C15-9636-8847594F98C2}" dt="2025-09-08T08:26:17.427" v="1975" actId="14100"/>
          <ac:cxnSpMkLst>
            <pc:docMk/>
            <pc:sldMk cId="1982602048" sldId="264"/>
            <ac:cxnSpMk id="40" creationId="{12E99F52-2158-2235-FDD9-65313BD20CC5}"/>
          </ac:cxnSpMkLst>
        </pc:cxn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50" creationId="{4F841D49-CB08-DDDB-A3A0-E7B9E93BFA14}"/>
          </ac:cxnSpMkLst>
        </pc:cxnChg>
        <pc:cxnChg chg="mod">
          <ac:chgData name="Lucie Fontaine" userId="a0fee32cf494988a" providerId="LiveId" clId="{6B8F833F-4392-4C15-9636-8847594F98C2}" dt="2025-09-08T08:29:46.706" v="2043" actId="20577"/>
          <ac:cxnSpMkLst>
            <pc:docMk/>
            <pc:sldMk cId="1982602048" sldId="264"/>
            <ac:cxnSpMk id="57" creationId="{E79E2C32-5C44-713F-93A2-576072374ED6}"/>
          </ac:cxnSpMkLst>
        </pc:cxnChg>
        <pc:cxnChg chg="mod">
          <ac:chgData name="Lucie Fontaine" userId="a0fee32cf494988a" providerId="LiveId" clId="{6B8F833F-4392-4C15-9636-8847594F98C2}" dt="2025-09-08T08:28:33.413" v="1999" actId="1076"/>
          <ac:cxnSpMkLst>
            <pc:docMk/>
            <pc:sldMk cId="1982602048" sldId="264"/>
            <ac:cxnSpMk id="62" creationId="{407245E2-6A3D-73A0-7EB8-73CCCFD4A95D}"/>
          </ac:cxnSpMkLst>
        </pc:cxnChg>
        <pc:cxnChg chg="del">
          <ac:chgData name="Lucie Fontaine" userId="a0fee32cf494988a" providerId="LiveId" clId="{6B8F833F-4392-4C15-9636-8847594F98C2}" dt="2025-09-08T08:23:57.053" v="1875" actId="478"/>
          <ac:cxnSpMkLst>
            <pc:docMk/>
            <pc:sldMk cId="1982602048" sldId="264"/>
            <ac:cxnSpMk id="79" creationId="{401BEA62-72A9-A2C8-114A-CDD3BE85C9C7}"/>
          </ac:cxnSpMkLst>
        </pc:cxnChg>
        <pc:cxnChg chg="del">
          <ac:chgData name="Lucie Fontaine" userId="a0fee32cf494988a" providerId="LiveId" clId="{6B8F833F-4392-4C15-9636-8847594F98C2}" dt="2025-09-08T08:26:30.725" v="1977" actId="478"/>
          <ac:cxnSpMkLst>
            <pc:docMk/>
            <pc:sldMk cId="1982602048" sldId="264"/>
            <ac:cxnSpMk id="85" creationId="{2081EBF3-7DF5-112B-8960-51EF6E4CA9F6}"/>
          </ac:cxnSpMkLst>
        </pc:cxnChg>
        <pc:cxnChg chg="mod">
          <ac:chgData name="Lucie Fontaine" userId="a0fee32cf494988a" providerId="LiveId" clId="{6B8F833F-4392-4C15-9636-8847594F98C2}" dt="2025-09-08T08:28:46.122" v="2003" actId="14100"/>
          <ac:cxnSpMkLst>
            <pc:docMk/>
            <pc:sldMk cId="1982602048" sldId="264"/>
            <ac:cxnSpMk id="86" creationId="{3711373A-B4DD-8310-5DB2-2C398C172685}"/>
          </ac:cxnSpMkLst>
        </pc:cxnChg>
      </pc:sldChg>
      <pc:sldChg chg="addSp delSp modSp add mod">
        <pc:chgData name="Lucie Fontaine" userId="a0fee32cf494988a" providerId="LiveId" clId="{6B8F833F-4392-4C15-9636-8847594F98C2}" dt="2025-09-09T15:09:13.410" v="2468" actId="20577"/>
        <pc:sldMkLst>
          <pc:docMk/>
          <pc:sldMk cId="1960177112" sldId="265"/>
        </pc:sldMkLst>
        <pc:spChg chg="mod">
          <ac:chgData name="Lucie Fontaine" userId="a0fee32cf494988a" providerId="LiveId" clId="{6B8F833F-4392-4C15-9636-8847594F98C2}" dt="2025-09-09T15:08:40.827" v="2454" actId="20577"/>
          <ac:spMkLst>
            <pc:docMk/>
            <pc:sldMk cId="1960177112" sldId="265"/>
            <ac:spMk id="2" creationId="{4E45992B-7FF1-C49C-2DDB-7EA78BE1F375}"/>
          </ac:spMkLst>
        </pc:spChg>
        <pc:spChg chg="mod">
          <ac:chgData name="Lucie Fontaine" userId="a0fee32cf494988a" providerId="LiveId" clId="{6B8F833F-4392-4C15-9636-8847594F98C2}" dt="2025-09-09T15:08:44.675" v="2456" actId="20577"/>
          <ac:spMkLst>
            <pc:docMk/>
            <pc:sldMk cId="1960177112" sldId="265"/>
            <ac:spMk id="3" creationId="{511F4157-E0EA-0706-25BC-4DA3CA702AEA}"/>
          </ac:spMkLst>
        </pc:spChg>
        <pc:spChg chg="mod">
          <ac:chgData name="Lucie Fontaine" userId="a0fee32cf494988a" providerId="LiveId" clId="{6B8F833F-4392-4C15-9636-8847594F98C2}" dt="2025-09-09T13:41:27.936" v="2122" actId="113"/>
          <ac:spMkLst>
            <pc:docMk/>
            <pc:sldMk cId="1960177112" sldId="265"/>
            <ac:spMk id="4" creationId="{818D1492-5809-AE86-5BDD-D3045515E617}"/>
          </ac:spMkLst>
        </pc:spChg>
        <pc:spChg chg="mod">
          <ac:chgData name="Lucie Fontaine" userId="a0fee32cf494988a" providerId="LiveId" clId="{6B8F833F-4392-4C15-9636-8847594F98C2}" dt="2025-09-09T13:41:31.670" v="2123" actId="113"/>
          <ac:spMkLst>
            <pc:docMk/>
            <pc:sldMk cId="1960177112" sldId="265"/>
            <ac:spMk id="5" creationId="{77EA477E-8CCD-68FF-78DF-83BF942E8D6A}"/>
          </ac:spMkLst>
        </pc:spChg>
        <pc:spChg chg="mod">
          <ac:chgData name="Lucie Fontaine" userId="a0fee32cf494988a" providerId="LiveId" clId="{6B8F833F-4392-4C15-9636-8847594F98C2}" dt="2025-09-09T15:06:38.747" v="2426" actId="1036"/>
          <ac:spMkLst>
            <pc:docMk/>
            <pc:sldMk cId="1960177112" sldId="265"/>
            <ac:spMk id="11" creationId="{5C48E689-8E17-8372-6F8E-4B1D6EB862A5}"/>
          </ac:spMkLst>
        </pc:spChg>
        <pc:spChg chg="add mod">
          <ac:chgData name="Lucie Fontaine" userId="a0fee32cf494988a" providerId="LiveId" clId="{6B8F833F-4392-4C15-9636-8847594F98C2}" dt="2025-09-09T15:07:29.451" v="2440" actId="1076"/>
          <ac:spMkLst>
            <pc:docMk/>
            <pc:sldMk cId="1960177112" sldId="265"/>
            <ac:spMk id="12" creationId="{A680063C-18C5-6FE8-AD89-4CF5CDF493CC}"/>
          </ac:spMkLst>
        </pc:spChg>
        <pc:spChg chg="mod">
          <ac:chgData name="Lucie Fontaine" userId="a0fee32cf494988a" providerId="LiveId" clId="{6B8F833F-4392-4C15-9636-8847594F98C2}" dt="2025-09-09T15:08:53.983" v="2459" actId="20577"/>
          <ac:spMkLst>
            <pc:docMk/>
            <pc:sldMk cId="1960177112" sldId="265"/>
            <ac:spMk id="18" creationId="{A3CB5E02-23E9-C3FF-F5AA-F9FFA89D0B60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19" creationId="{486277FE-5F46-33C5-0732-CBECE9E61CA4}"/>
          </ac:spMkLst>
        </pc:spChg>
        <pc:spChg chg="del">
          <ac:chgData name="Lucie Fontaine" userId="a0fee32cf494988a" providerId="LiveId" clId="{6B8F833F-4392-4C15-9636-8847594F98C2}" dt="2025-09-09T13:45:54.950" v="2294" actId="478"/>
          <ac:spMkLst>
            <pc:docMk/>
            <pc:sldMk cId="1960177112" sldId="265"/>
            <ac:spMk id="22" creationId="{6C79A0E0-9411-9ABE-4C04-3E04EDA5D604}"/>
          </ac:spMkLst>
        </pc:spChg>
        <pc:spChg chg="del">
          <ac:chgData name="Lucie Fontaine" userId="a0fee32cf494988a" providerId="LiveId" clId="{6B8F833F-4392-4C15-9636-8847594F98C2}" dt="2025-09-09T13:45:54.950" v="2294" actId="478"/>
          <ac:spMkLst>
            <pc:docMk/>
            <pc:sldMk cId="1960177112" sldId="265"/>
            <ac:spMk id="25" creationId="{6C365671-E300-A164-546F-921B1317EF51}"/>
          </ac:spMkLst>
        </pc:spChg>
        <pc:spChg chg="del">
          <ac:chgData name="Lucie Fontaine" userId="a0fee32cf494988a" providerId="LiveId" clId="{6B8F833F-4392-4C15-9636-8847594F98C2}" dt="2025-09-09T13:45:54.950" v="2294" actId="478"/>
          <ac:spMkLst>
            <pc:docMk/>
            <pc:sldMk cId="1960177112" sldId="265"/>
            <ac:spMk id="26" creationId="{0ED4A255-B68D-E76A-807C-24946BB01EA8}"/>
          </ac:spMkLst>
        </pc:spChg>
        <pc:spChg chg="mod">
          <ac:chgData name="Lucie Fontaine" userId="a0fee32cf494988a" providerId="LiveId" clId="{6B8F833F-4392-4C15-9636-8847594F98C2}" dt="2025-09-09T15:06:59.444" v="2432" actId="1035"/>
          <ac:spMkLst>
            <pc:docMk/>
            <pc:sldMk cId="1960177112" sldId="265"/>
            <ac:spMk id="35" creationId="{509AF46C-1CF9-9A6E-0DBF-8E07A13905BF}"/>
          </ac:spMkLst>
        </pc:spChg>
        <pc:spChg chg="mod">
          <ac:chgData name="Lucie Fontaine" userId="a0fee32cf494988a" providerId="LiveId" clId="{6B8F833F-4392-4C15-9636-8847594F98C2}" dt="2025-09-09T13:51:52.655" v="2419" actId="113"/>
          <ac:spMkLst>
            <pc:docMk/>
            <pc:sldMk cId="1960177112" sldId="265"/>
            <ac:spMk id="36" creationId="{79CB547C-1E55-3CF1-E562-2821BAA9475E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37" creationId="{09EF7AAF-CC54-E1A3-5392-48DD4B9F3B3A}"/>
          </ac:spMkLst>
        </pc:spChg>
        <pc:spChg chg="mod">
          <ac:chgData name="Lucie Fontaine" userId="a0fee32cf494988a" providerId="LiveId" clId="{6B8F833F-4392-4C15-9636-8847594F98C2}" dt="2025-09-09T13:52:01.160" v="2424" actId="113"/>
          <ac:spMkLst>
            <pc:docMk/>
            <pc:sldMk cId="1960177112" sldId="265"/>
            <ac:spMk id="38" creationId="{F3E5DE5D-9816-5FC2-01AE-8A7F7A805445}"/>
          </ac:spMkLst>
        </pc:spChg>
        <pc:spChg chg="add mod">
          <ac:chgData name="Lucie Fontaine" userId="a0fee32cf494988a" providerId="LiveId" clId="{6B8F833F-4392-4C15-9636-8847594F98C2}" dt="2025-09-09T15:09:13.410" v="2468" actId="20577"/>
          <ac:spMkLst>
            <pc:docMk/>
            <pc:sldMk cId="1960177112" sldId="265"/>
            <ac:spMk id="42" creationId="{78EE7C8D-129D-D5A4-FC9A-6B3EE0694A5B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43" creationId="{B660BE9F-5316-1BA7-9DA9-D5A615592FD8}"/>
          </ac:spMkLst>
        </pc:spChg>
        <pc:spChg chg="add 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44" creationId="{6D0868D1-F762-EFF9-9027-9E17443A27C9}"/>
          </ac:spMkLst>
        </pc:spChg>
        <pc:spChg chg="add 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45" creationId="{86E5E303-F3F4-0813-CC2B-B300C0A645DB}"/>
          </ac:spMkLst>
        </pc:spChg>
        <pc:spChg chg="mod">
          <ac:chgData name="Lucie Fontaine" userId="a0fee32cf494988a" providerId="LiveId" clId="{6B8F833F-4392-4C15-9636-8847594F98C2}" dt="2025-09-09T15:06:38.747" v="2426" actId="1036"/>
          <ac:spMkLst>
            <pc:docMk/>
            <pc:sldMk cId="1960177112" sldId="265"/>
            <ac:spMk id="48" creationId="{714BFCFC-9B60-D8CA-096C-4EEEEF257D43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2" creationId="{09868BAD-BCA6-EF2D-3449-880E746414F0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3" creationId="{0A636909-4BB1-2C30-766F-3D48B9B10362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5" creationId="{59B4C6D5-458B-04EE-58C0-4199DC5FE44D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56" creationId="{A78B2624-3BA4-80B8-10CA-E54E72A55C1D}"/>
          </ac:spMkLst>
        </pc:spChg>
        <pc:spChg chg="mod">
          <ac:chgData name="Lucie Fontaine" userId="a0fee32cf494988a" providerId="LiveId" clId="{6B8F833F-4392-4C15-9636-8847594F98C2}" dt="2025-09-09T15:09:00.247" v="2462" actId="20577"/>
          <ac:spMkLst>
            <pc:docMk/>
            <pc:sldMk cId="1960177112" sldId="265"/>
            <ac:spMk id="58" creationId="{2724CB93-A826-FF64-4027-DAEBA9946D40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60" creationId="{0F41F3AC-A6C9-B9B7-19FC-023008BC3BDF}"/>
          </ac:spMkLst>
        </pc:spChg>
        <pc:spChg chg="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61" creationId="{03491A86-4393-8AF7-544E-B5FBB5184508}"/>
          </ac:spMkLst>
        </pc:spChg>
        <pc:spChg chg="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64" creationId="{5B16CF3D-44EC-A8BB-85B7-4E99D13661B6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65" creationId="{8790E206-61E0-17EA-58DC-FE8D71F507DF}"/>
          </ac:spMkLst>
        </pc:spChg>
        <pc:spChg chg="mod">
          <ac:chgData name="Lucie Fontaine" userId="a0fee32cf494988a" providerId="LiveId" clId="{6B8F833F-4392-4C15-9636-8847594F98C2}" dt="2025-09-09T15:09:07.583" v="2465" actId="20577"/>
          <ac:spMkLst>
            <pc:docMk/>
            <pc:sldMk cId="1960177112" sldId="265"/>
            <ac:spMk id="68" creationId="{EC5AC1EC-F4A1-A7B2-C33B-562BF2C988D7}"/>
          </ac:spMkLst>
        </pc:spChg>
        <pc:spChg chg="mod">
          <ac:chgData name="Lucie Fontaine" userId="a0fee32cf494988a" providerId="LiveId" clId="{6B8F833F-4392-4C15-9636-8847594F98C2}" dt="2025-09-09T15:07:04.943" v="2438" actId="1036"/>
          <ac:spMkLst>
            <pc:docMk/>
            <pc:sldMk cId="1960177112" sldId="265"/>
            <ac:spMk id="69" creationId="{F1B75818-8A1E-079D-27FC-16C02C63B0BC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72" creationId="{4D805328-9040-D451-B3B1-2F043AC401F8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73" creationId="{9991B53B-FEB3-28E1-432D-83715F73485E}"/>
          </ac:spMkLst>
        </pc:spChg>
        <pc:spChg chg="mod">
          <ac:chgData name="Lucie Fontaine" userId="a0fee32cf494988a" providerId="LiveId" clId="{6B8F833F-4392-4C15-9636-8847594F98C2}" dt="2025-09-09T13:45:18.003" v="2290" actId="1076"/>
          <ac:spMkLst>
            <pc:docMk/>
            <pc:sldMk cId="1960177112" sldId="265"/>
            <ac:spMk id="74" creationId="{736EB709-0945-CC47-7557-5B0FBD8FF0F7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79" creationId="{7EEC9543-DAD2-620E-9E7C-1EEB35AAAC3C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80" creationId="{4C6D9DC2-A5FC-4C50-E4A6-7D4D58E022FA}"/>
          </ac:spMkLst>
        </pc:spChg>
        <pc:spChg chg="add del mod">
          <ac:chgData name="Lucie Fontaine" userId="a0fee32cf494988a" providerId="LiveId" clId="{6B8F833F-4392-4C15-9636-8847594F98C2}" dt="2025-09-09T13:46:53.485" v="2301" actId="478"/>
          <ac:spMkLst>
            <pc:docMk/>
            <pc:sldMk cId="1960177112" sldId="265"/>
            <ac:spMk id="81" creationId="{5C132060-6A42-1F49-CED1-7F81C93286AE}"/>
          </ac:spMkLst>
        </pc:spChg>
        <pc:cxnChg chg="mod">
          <ac:chgData name="Lucie Fontaine" userId="a0fee32cf494988a" providerId="LiveId" clId="{6B8F833F-4392-4C15-9636-8847594F98C2}" dt="2025-09-09T13:44:23.680" v="2287" actId="1076"/>
          <ac:cxnSpMkLst>
            <pc:docMk/>
            <pc:sldMk cId="1960177112" sldId="265"/>
            <ac:cxnSpMk id="10" creationId="{9F1F6D45-F5AF-B8E9-5771-3504BAC29764}"/>
          </ac:cxnSpMkLst>
        </pc:cxnChg>
        <pc:cxnChg chg="add mod">
          <ac:chgData name="Lucie Fontaine" userId="a0fee32cf494988a" providerId="LiveId" clId="{6B8F833F-4392-4C15-9636-8847594F98C2}" dt="2025-09-09T15:08:14.019" v="2448" actId="1076"/>
          <ac:cxnSpMkLst>
            <pc:docMk/>
            <pc:sldMk cId="1960177112" sldId="265"/>
            <ac:cxnSpMk id="17" creationId="{C0D024BC-DC71-E88F-1DA1-F3B5BEAC4E26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20" creationId="{9CEA6378-6A7C-4121-0595-8EF1A8097AB5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21" creationId="{A0F2892A-CF75-80EC-944C-AA77BF5AE691}"/>
          </ac:cxnSpMkLst>
        </pc:cxnChg>
        <pc:cxnChg chg="del mod">
          <ac:chgData name="Lucie Fontaine" userId="a0fee32cf494988a" providerId="LiveId" clId="{6B8F833F-4392-4C15-9636-8847594F98C2}" dt="2025-09-09T13:45:54.950" v="2294" actId="478"/>
          <ac:cxnSpMkLst>
            <pc:docMk/>
            <pc:sldMk cId="1960177112" sldId="265"/>
            <ac:cxnSpMk id="27" creationId="{01556415-0F11-EA1B-2A4F-201A84189AF8}"/>
          </ac:cxnSpMkLst>
        </pc:cxnChg>
        <pc:cxnChg chg="del">
          <ac:chgData name="Lucie Fontaine" userId="a0fee32cf494988a" providerId="LiveId" clId="{6B8F833F-4392-4C15-9636-8847594F98C2}" dt="2025-09-09T13:45:54.950" v="2294" actId="478"/>
          <ac:cxnSpMkLst>
            <pc:docMk/>
            <pc:sldMk cId="1960177112" sldId="265"/>
            <ac:cxnSpMk id="28" creationId="{23208317-8001-0289-503F-BEE447BC7A11}"/>
          </ac:cxnSpMkLst>
        </pc:cxnChg>
        <pc:cxnChg chg="mod">
          <ac:chgData name="Lucie Fontaine" userId="a0fee32cf494988a" providerId="LiveId" clId="{6B8F833F-4392-4C15-9636-8847594F98C2}" dt="2025-09-09T13:51:35.421" v="2415" actId="1076"/>
          <ac:cxnSpMkLst>
            <pc:docMk/>
            <pc:sldMk cId="1960177112" sldId="265"/>
            <ac:cxnSpMk id="39" creationId="{C3D386AC-05C0-91AA-5F5B-2E38804ADC78}"/>
          </ac:cxnSpMkLst>
        </pc:cxnChg>
        <pc:cxnChg chg="mod">
          <ac:chgData name="Lucie Fontaine" userId="a0fee32cf494988a" providerId="LiveId" clId="{6B8F833F-4392-4C15-9636-8847594F98C2}" dt="2025-09-09T15:07:54.211" v="2446" actId="1076"/>
          <ac:cxnSpMkLst>
            <pc:docMk/>
            <pc:sldMk cId="1960177112" sldId="265"/>
            <ac:cxnSpMk id="40" creationId="{40FEE652-EC87-0117-74A2-2F18B2E6B7CA}"/>
          </ac:cxnSpMkLst>
        </pc:cxnChg>
        <pc:cxnChg chg="add mod">
          <ac:chgData name="Lucie Fontaine" userId="a0fee32cf494988a" providerId="LiveId" clId="{6B8F833F-4392-4C15-9636-8847594F98C2}" dt="2025-09-09T13:45:10.534" v="2289" actId="1076"/>
          <ac:cxnSpMkLst>
            <pc:docMk/>
            <pc:sldMk cId="1960177112" sldId="265"/>
            <ac:cxnSpMk id="46" creationId="{B3C7A282-18B3-FAB0-13F0-FA50BDEE4805}"/>
          </ac:cxnSpMkLst>
        </pc:cxnChg>
        <pc:cxnChg chg="add mod">
          <ac:chgData name="Lucie Fontaine" userId="a0fee32cf494988a" providerId="LiveId" clId="{6B8F833F-4392-4C15-9636-8847594F98C2}" dt="2025-09-09T13:45:10.534" v="2289" actId="1076"/>
          <ac:cxnSpMkLst>
            <pc:docMk/>
            <pc:sldMk cId="1960177112" sldId="265"/>
            <ac:cxnSpMk id="47" creationId="{C5C032CD-AE95-61D4-5F72-8D720E5AA0D4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49" creationId="{1306BF79-06CF-8FE6-E1D4-BF2B94CBB88F}"/>
          </ac:cxnSpMkLst>
        </pc:cxnChg>
        <pc:cxnChg chg="mod">
          <ac:chgData name="Lucie Fontaine" userId="a0fee32cf494988a" providerId="LiveId" clId="{6B8F833F-4392-4C15-9636-8847594F98C2}" dt="2025-09-09T15:06:38.747" v="2426" actId="1036"/>
          <ac:cxnSpMkLst>
            <pc:docMk/>
            <pc:sldMk cId="1960177112" sldId="265"/>
            <ac:cxnSpMk id="50" creationId="{F89EBE78-CF22-91F8-08E4-3E1E4F09C979}"/>
          </ac:cxnSpMkLst>
        </pc:cxnChg>
        <pc:cxnChg chg="del mod">
          <ac:chgData name="Lucie Fontaine" userId="a0fee32cf494988a" providerId="LiveId" clId="{6B8F833F-4392-4C15-9636-8847594F98C2}" dt="2025-09-09T13:51:41.643" v="2417" actId="478"/>
          <ac:cxnSpMkLst>
            <pc:docMk/>
            <pc:sldMk cId="1960177112" sldId="265"/>
            <ac:cxnSpMk id="57" creationId="{551D697F-57EF-8A5D-0793-25B32D6E32F4}"/>
          </ac:cxnSpMkLst>
        </pc:cxnChg>
        <pc:cxnChg chg="mod">
          <ac:chgData name="Lucie Fontaine" userId="a0fee32cf494988a" providerId="LiveId" clId="{6B8F833F-4392-4C15-9636-8847594F98C2}" dt="2025-09-09T13:52:12.410" v="2425" actId="14100"/>
          <ac:cxnSpMkLst>
            <pc:docMk/>
            <pc:sldMk cId="1960177112" sldId="265"/>
            <ac:cxnSpMk id="59" creationId="{2C99A764-F972-F097-6F06-23FC25B767A0}"/>
          </ac:cxnSpMkLst>
        </pc:cxnChg>
        <pc:cxnChg chg="add del mod">
          <ac:chgData name="Lucie Fontaine" userId="a0fee32cf494988a" providerId="LiveId" clId="{6B8F833F-4392-4C15-9636-8847594F98C2}" dt="2025-09-09T13:46:53.485" v="2301" actId="478"/>
          <ac:cxnSpMkLst>
            <pc:docMk/>
            <pc:sldMk cId="1960177112" sldId="265"/>
            <ac:cxnSpMk id="70" creationId="{21402549-BD67-59AA-860B-79CF56C67EC9}"/>
          </ac:cxnSpMkLst>
        </pc:cxnChg>
        <pc:cxnChg chg="add mod">
          <ac:chgData name="Lucie Fontaine" userId="a0fee32cf494988a" providerId="LiveId" clId="{6B8F833F-4392-4C15-9636-8847594F98C2}" dt="2025-09-09T15:08:22.459" v="2449" actId="14100"/>
          <ac:cxnSpMkLst>
            <pc:docMk/>
            <pc:sldMk cId="1960177112" sldId="265"/>
            <ac:cxnSpMk id="84" creationId="{34C9C8B0-E4BA-2E03-6E7E-85E7BB7BFACC}"/>
          </ac:cxnSpMkLst>
        </pc:cxnChg>
        <pc:cxnChg chg="del mod">
          <ac:chgData name="Lucie Fontaine" userId="a0fee32cf494988a" providerId="LiveId" clId="{6B8F833F-4392-4C15-9636-8847594F98C2}" dt="2025-09-09T13:45:22.051" v="2291" actId="478"/>
          <ac:cxnSpMkLst>
            <pc:docMk/>
            <pc:sldMk cId="1960177112" sldId="265"/>
            <ac:cxnSpMk id="86" creationId="{8A083EEB-3287-68B0-6540-A882B8E016EE}"/>
          </ac:cxnSpMkLst>
        </pc:cxnChg>
        <pc:cxnChg chg="add mod">
          <ac:chgData name="Lucie Fontaine" userId="a0fee32cf494988a" providerId="LiveId" clId="{6B8F833F-4392-4C15-9636-8847594F98C2}" dt="2025-09-09T13:51:18.597" v="2412" actId="1037"/>
          <ac:cxnSpMkLst>
            <pc:docMk/>
            <pc:sldMk cId="1960177112" sldId="265"/>
            <ac:cxnSpMk id="89" creationId="{D61B9160-BA2E-FD8A-2780-10C46DA4C59E}"/>
          </ac:cxnSpMkLst>
        </pc:cxnChg>
        <pc:cxnChg chg="add mod">
          <ac:chgData name="Lucie Fontaine" userId="a0fee32cf494988a" providerId="LiveId" clId="{6B8F833F-4392-4C15-9636-8847594F98C2}" dt="2025-09-09T15:08:27.882" v="2450" actId="14100"/>
          <ac:cxnSpMkLst>
            <pc:docMk/>
            <pc:sldMk cId="1960177112" sldId="265"/>
            <ac:cxnSpMk id="90" creationId="{ABEBEB4B-4278-0747-AA0B-4017EB782BC8}"/>
          </ac:cxnSpMkLst>
        </pc:cxnChg>
      </pc:sldChg>
      <pc:sldChg chg="addSp delSp modSp new mod">
        <pc:chgData name="Lucie Fontaine" userId="a0fee32cf494988a" providerId="LiveId" clId="{6B8F833F-4392-4C15-9636-8847594F98C2}" dt="2025-09-09T15:09:44.037" v="2483" actId="20577"/>
        <pc:sldMkLst>
          <pc:docMk/>
          <pc:sldMk cId="221525498" sldId="266"/>
        </pc:sldMkLst>
        <pc:spChg chg="del">
          <ac:chgData name="Lucie Fontaine" userId="a0fee32cf494988a" providerId="LiveId" clId="{6B8F833F-4392-4C15-9636-8847594F98C2}" dt="2025-09-09T13:46:15.766" v="2298" actId="478"/>
          <ac:spMkLst>
            <pc:docMk/>
            <pc:sldMk cId="221525498" sldId="266"/>
            <ac:spMk id="2" creationId="{17F74338-9C93-B4D7-F828-2DBDD9086D86}"/>
          </ac:spMkLst>
        </pc:spChg>
        <pc:spChg chg="del">
          <ac:chgData name="Lucie Fontaine" userId="a0fee32cf494988a" providerId="LiveId" clId="{6B8F833F-4392-4C15-9636-8847594F98C2}" dt="2025-09-09T13:46:15.766" v="2298" actId="478"/>
          <ac:spMkLst>
            <pc:docMk/>
            <pc:sldMk cId="221525498" sldId="266"/>
            <ac:spMk id="3" creationId="{5F6C2D9E-D052-C97D-B458-38A2F40949B1}"/>
          </ac:spMkLst>
        </pc:spChg>
        <pc:spChg chg="add mod">
          <ac:chgData name="Lucie Fontaine" userId="a0fee32cf494988a" providerId="LiveId" clId="{6B8F833F-4392-4C15-9636-8847594F98C2}" dt="2025-09-09T15:09:21.130" v="2471" actId="20577"/>
          <ac:spMkLst>
            <pc:docMk/>
            <pc:sldMk cId="221525498" sldId="266"/>
            <ac:spMk id="4" creationId="{B0418FDD-6623-CDCC-F7FD-3B80426DD2AC}"/>
          </ac:spMkLst>
        </pc:spChg>
        <pc:spChg chg="add mod">
          <ac:chgData name="Lucie Fontaine" userId="a0fee32cf494988a" providerId="LiveId" clId="{6B8F833F-4392-4C15-9636-8847594F98C2}" dt="2025-09-09T15:09:25.681" v="2474" actId="20577"/>
          <ac:spMkLst>
            <pc:docMk/>
            <pc:sldMk cId="221525498" sldId="266"/>
            <ac:spMk id="5" creationId="{A0617E20-A157-830C-05DD-017E4B464F88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7" creationId="{76993499-8F64-1372-BE38-6B055940B6A2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8" creationId="{018415E0-9C2A-9716-FE05-A3B048533F2B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1" creationId="{DAFD22D8-6095-5BE5-7643-83D66F1D4BC4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2" creationId="{5D0715FC-699A-223B-B39B-8E1B5A106647}"/>
          </ac:spMkLst>
        </pc:spChg>
        <pc:spChg chg="add mod">
          <ac:chgData name="Lucie Fontaine" userId="a0fee32cf494988a" providerId="LiveId" clId="{6B8F833F-4392-4C15-9636-8847594F98C2}" dt="2025-09-09T15:09:30.997" v="2477" actId="20577"/>
          <ac:spMkLst>
            <pc:docMk/>
            <pc:sldMk cId="221525498" sldId="266"/>
            <ac:spMk id="15" creationId="{AC964483-B512-55E2-6E66-B17A80C87BAB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6" creationId="{226CC06A-2773-FD47-0BEC-67C612F20857}"/>
          </ac:spMkLst>
        </pc:spChg>
        <pc:spChg chg="add mod">
          <ac:chgData name="Lucie Fontaine" userId="a0fee32cf494988a" providerId="LiveId" clId="{6B8F833F-4392-4C15-9636-8847594F98C2}" dt="2025-09-09T13:47:32.225" v="2305" actId="1076"/>
          <ac:spMkLst>
            <pc:docMk/>
            <pc:sldMk cId="221525498" sldId="266"/>
            <ac:spMk id="17" creationId="{889C2B8F-992B-73ED-55E9-F97E7265FCB8}"/>
          </ac:spMkLst>
        </pc:spChg>
        <pc:spChg chg="add mod">
          <ac:chgData name="Lucie Fontaine" userId="a0fee32cf494988a" providerId="LiveId" clId="{6B8F833F-4392-4C15-9636-8847594F98C2}" dt="2025-09-09T15:09:37.809" v="2480" actId="20577"/>
          <ac:spMkLst>
            <pc:docMk/>
            <pc:sldMk cId="221525498" sldId="266"/>
            <ac:spMk id="20" creationId="{F149FAEC-3608-AC05-D68E-5F9F4CFFBA13}"/>
          </ac:spMkLst>
        </pc:spChg>
        <pc:spChg chg="add mod">
          <ac:chgData name="Lucie Fontaine" userId="a0fee32cf494988a" providerId="LiveId" clId="{6B8F833F-4392-4C15-9636-8847594F98C2}" dt="2025-09-09T15:09:44.037" v="2483" actId="20577"/>
          <ac:spMkLst>
            <pc:docMk/>
            <pc:sldMk cId="221525498" sldId="266"/>
            <ac:spMk id="21" creationId="{78D57DAC-3F94-D820-9AA4-DBE5F367BB40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4" creationId="{66379ED4-A40A-FB40-5011-886343EA35B3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5" creationId="{4EF091D2-64A6-57D7-EAC0-EA40A37D1C83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8" creationId="{B3FDE3BB-D294-B3D8-BAD7-23BE93BE2007}"/>
          </ac:spMkLst>
        </pc:spChg>
        <pc:spChg chg="add mod">
          <ac:chgData name="Lucie Fontaine" userId="a0fee32cf494988a" providerId="LiveId" clId="{6B8F833F-4392-4C15-9636-8847594F98C2}" dt="2025-09-09T13:47:13.851" v="2303" actId="1076"/>
          <ac:spMkLst>
            <pc:docMk/>
            <pc:sldMk cId="221525498" sldId="266"/>
            <ac:spMk id="29" creationId="{6C20C488-CCA0-D218-F8DA-2CBE5AA116D2}"/>
          </ac:spMkLst>
        </pc:spChg>
        <pc:cxnChg chg="add mod">
          <ac:chgData name="Lucie Fontaine" userId="a0fee32cf494988a" providerId="LiveId" clId="{6B8F833F-4392-4C15-9636-8847594F98C2}" dt="2025-09-09T13:51:03.123" v="2400" actId="14100"/>
          <ac:cxnSpMkLst>
            <pc:docMk/>
            <pc:sldMk cId="221525498" sldId="266"/>
            <ac:cxnSpMk id="6" creationId="{D90E50B7-58C8-14F5-872F-1F148DE12BD8}"/>
          </ac:cxnSpMkLst>
        </pc:cxnChg>
        <pc:cxnChg chg="add mod">
          <ac:chgData name="Lucie Fontaine" userId="a0fee32cf494988a" providerId="LiveId" clId="{6B8F833F-4392-4C15-9636-8847594F98C2}" dt="2025-09-09T13:47:13.851" v="2303" actId="1076"/>
          <ac:cxnSpMkLst>
            <pc:docMk/>
            <pc:sldMk cId="221525498" sldId="266"/>
            <ac:cxnSpMk id="22" creationId="{6206B115-6D1F-C117-80E7-6114E424E7CE}"/>
          </ac:cxnSpMkLst>
        </pc:cxnChg>
        <pc:cxnChg chg="add mod">
          <ac:chgData name="Lucie Fontaine" userId="a0fee32cf494988a" providerId="LiveId" clId="{6B8F833F-4392-4C15-9636-8847594F98C2}" dt="2025-09-09T13:47:21.334" v="2304" actId="14100"/>
          <ac:cxnSpMkLst>
            <pc:docMk/>
            <pc:sldMk cId="221525498" sldId="266"/>
            <ac:cxnSpMk id="23" creationId="{A37C1AFA-35D2-6C4E-76B4-FF582D392BEE}"/>
          </ac:cxnSpMkLst>
        </pc:cxnChg>
        <pc:cxnChg chg="add mod">
          <ac:chgData name="Lucie Fontaine" userId="a0fee32cf494988a" providerId="LiveId" clId="{6B8F833F-4392-4C15-9636-8847594F98C2}" dt="2025-09-09T13:47:13.851" v="2303" actId="1076"/>
          <ac:cxnSpMkLst>
            <pc:docMk/>
            <pc:sldMk cId="221525498" sldId="266"/>
            <ac:cxnSpMk id="27" creationId="{2A0DBDA4-7E67-4391-5F1B-7B8147198654}"/>
          </ac:cxnSpMkLst>
        </pc:cxnChg>
        <pc:cxnChg chg="add mod">
          <ac:chgData name="Lucie Fontaine" userId="a0fee32cf494988a" providerId="LiveId" clId="{6B8F833F-4392-4C15-9636-8847594F98C2}" dt="2025-09-09T13:47:13.851" v="2303" actId="1076"/>
          <ac:cxnSpMkLst>
            <pc:docMk/>
            <pc:sldMk cId="221525498" sldId="266"/>
            <ac:cxnSpMk id="30" creationId="{4EEAC379-AED6-01F2-EF86-90097D9C2C9F}"/>
          </ac:cxnSpMkLst>
        </pc:cxnChg>
        <pc:cxnChg chg="add del mod">
          <ac:chgData name="Lucie Fontaine" userId="a0fee32cf494988a" providerId="LiveId" clId="{6B8F833F-4392-4C15-9636-8847594F98C2}" dt="2025-09-09T13:50:06.860" v="2392" actId="478"/>
          <ac:cxnSpMkLst>
            <pc:docMk/>
            <pc:sldMk cId="221525498" sldId="266"/>
            <ac:cxnSpMk id="33" creationId="{6D5C5432-B10B-80FE-1CEE-38A4DE2435AC}"/>
          </ac:cxnSpMkLst>
        </pc:cxnChg>
        <pc:cxnChg chg="add mod">
          <ac:chgData name="Lucie Fontaine" userId="a0fee32cf494988a" providerId="LiveId" clId="{6B8F833F-4392-4C15-9636-8847594F98C2}" dt="2025-09-09T13:50:02.312" v="2391" actId="1036"/>
          <ac:cxnSpMkLst>
            <pc:docMk/>
            <pc:sldMk cId="221525498" sldId="266"/>
            <ac:cxnSpMk id="35" creationId="{601AC4EC-E092-D080-8923-BBF90276D6E5}"/>
          </ac:cxnSpMkLst>
        </pc:cxnChg>
      </pc:sldChg>
      <pc:sldChg chg="new del">
        <pc:chgData name="Lucie Fontaine" userId="a0fee32cf494988a" providerId="LiveId" clId="{6B8F833F-4392-4C15-9636-8847594F98C2}" dt="2025-09-09T15:21:10.480" v="2546" actId="680"/>
        <pc:sldMkLst>
          <pc:docMk/>
          <pc:sldMk cId="1103236297" sldId="267"/>
        </pc:sldMkLst>
      </pc:sldChg>
      <pc:sldChg chg="new del">
        <pc:chgData name="Lucie Fontaine" userId="a0fee32cf494988a" providerId="LiveId" clId="{6B8F833F-4392-4C15-9636-8847594F98C2}" dt="2025-09-09T15:21:17.872" v="2548" actId="680"/>
        <pc:sldMkLst>
          <pc:docMk/>
          <pc:sldMk cId="1206692252" sldId="267"/>
        </pc:sldMkLst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99B77-BE78-10F4-32DA-32503585A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2C82F07-0458-A6E5-20AD-C82F12C23955}"/>
              </a:ext>
            </a:extLst>
          </p:cNvPr>
          <p:cNvSpPr/>
          <p:nvPr/>
        </p:nvSpPr>
        <p:spPr>
          <a:xfrm>
            <a:off x="4037609" y="378050"/>
            <a:ext cx="2807094" cy="341578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La Construction des canons de beauté</a:t>
            </a:r>
            <a:b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des Préraphaélites aux beauty </a:t>
            </a:r>
            <a:r>
              <a:rPr lang="fr-FR" sz="869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pageants</a:t>
            </a:r>
            <a:endParaRPr lang="fr-FR" sz="869" dirty="0">
              <a:latin typeface="Open Sans"/>
              <a:ea typeface="Open Sans"/>
              <a:cs typeface="Open San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6DC17EE-C154-3298-BCD6-FDC60F754EBA}"/>
              </a:ext>
            </a:extLst>
          </p:cNvPr>
          <p:cNvSpPr/>
          <p:nvPr/>
        </p:nvSpPr>
        <p:spPr>
          <a:xfrm>
            <a:off x="4590035" y="863422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Get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Board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EE6C10E-3381-7643-465E-95DF4993D50F}"/>
              </a:ext>
            </a:extLst>
          </p:cNvPr>
          <p:cNvSpPr/>
          <p:nvPr/>
        </p:nvSpPr>
        <p:spPr>
          <a:xfrm>
            <a:off x="1987534" y="1318324"/>
            <a:ext cx="206483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C00A9D7-7CAD-CAE8-FAFD-CFA3478414B0}"/>
              </a:ext>
            </a:extLst>
          </p:cNvPr>
          <p:cNvSpPr/>
          <p:nvPr/>
        </p:nvSpPr>
        <p:spPr>
          <a:xfrm>
            <a:off x="4269205" y="1314727"/>
            <a:ext cx="2342215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know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2E7FD0A-48DD-FCAF-E5FD-2D2C35D56C7D}"/>
              </a:ext>
            </a:extLst>
          </p:cNvPr>
          <p:cNvSpPr/>
          <p:nvPr/>
        </p:nvSpPr>
        <p:spPr>
          <a:xfrm>
            <a:off x="6844703" y="1320461"/>
            <a:ext cx="235766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earnt</a:t>
            </a:r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16" name="Connecteur en angle 176">
            <a:extLst>
              <a:ext uri="{FF2B5EF4-FFF2-40B4-BE49-F238E27FC236}">
                <a16:creationId xmlns:a16="http://schemas.microsoft.com/office/drawing/2014/main" id="{07E10F17-2C2E-CBED-7C8D-FAD095FB6B62}"/>
              </a:ext>
            </a:extLst>
          </p:cNvPr>
          <p:cNvCxnSpPr>
            <a:cxnSpLocks/>
            <a:stCxn id="8" idx="0"/>
            <a:endCxn id="6" idx="0"/>
          </p:cNvCxnSpPr>
          <p:nvPr/>
        </p:nvCxnSpPr>
        <p:spPr>
          <a:xfrm rot="16200000" flipV="1">
            <a:off x="5520675" y="-1182399"/>
            <a:ext cx="2137" cy="5003584"/>
          </a:xfrm>
          <a:prstGeom prst="bentConnector3">
            <a:avLst>
              <a:gd name="adj1" fmla="val 10797239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0979D775-11C7-62DC-B59A-8206FE64ECAE}"/>
              </a:ext>
            </a:extLst>
          </p:cNvPr>
          <p:cNvCxnSpPr>
            <a:cxnSpLocks/>
          </p:cNvCxnSpPr>
          <p:nvPr/>
        </p:nvCxnSpPr>
        <p:spPr>
          <a:xfrm>
            <a:off x="5441153" y="1044922"/>
            <a:ext cx="0" cy="26327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EF73BB85-569E-7A28-322D-B6CC222BB348}"/>
              </a:ext>
            </a:extLst>
          </p:cNvPr>
          <p:cNvSpPr/>
          <p:nvPr/>
        </p:nvSpPr>
        <p:spPr>
          <a:xfrm>
            <a:off x="4590035" y="2117501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158825BB-A6C6-89FF-40C5-9DDE52C7C8B1}"/>
              </a:ext>
            </a:extLst>
          </p:cNvPr>
          <p:cNvSpPr/>
          <p:nvPr/>
        </p:nvSpPr>
        <p:spPr>
          <a:xfrm>
            <a:off x="943156" y="2598753"/>
            <a:ext cx="1702240" cy="308212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Representations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of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Women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in British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Paintings</a:t>
            </a:r>
            <a:endParaRPr lang="fr-FR" sz="1117" dirty="0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39683330-4F73-D006-C757-C122BB5AA563}"/>
              </a:ext>
            </a:extLst>
          </p:cNvPr>
          <p:cNvSpPr/>
          <p:nvPr/>
        </p:nvSpPr>
        <p:spPr>
          <a:xfrm>
            <a:off x="5021960" y="2593020"/>
            <a:ext cx="1702240" cy="303554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latin typeface="Open Sans"/>
                <a:ea typeface="Open Sans"/>
                <a:cs typeface="Open Sans"/>
              </a:rPr>
              <a:t>Who</a:t>
            </a:r>
            <a:r>
              <a:rPr lang="fr-FR" sz="744" dirty="0">
                <a:latin typeface="Open Sans"/>
                <a:ea typeface="Open Sans"/>
                <a:cs typeface="Open Sans"/>
              </a:rPr>
              <a:t> </a:t>
            </a:r>
            <a:r>
              <a:rPr lang="fr-FR" sz="744" dirty="0" err="1">
                <a:latin typeface="Open Sans"/>
                <a:ea typeface="Open Sans"/>
                <a:cs typeface="Open Sans"/>
              </a:rPr>
              <a:t>Were</a:t>
            </a:r>
            <a:r>
              <a:rPr lang="fr-FR" sz="744" dirty="0">
                <a:latin typeface="Open Sans"/>
                <a:ea typeface="Open Sans"/>
                <a:cs typeface="Open Sans"/>
              </a:rPr>
              <a:t> the Pre-</a:t>
            </a:r>
            <a:r>
              <a:rPr lang="fr-FR" sz="744" dirty="0" err="1">
                <a:latin typeface="Open Sans"/>
                <a:ea typeface="Open Sans"/>
                <a:cs typeface="Open Sans"/>
              </a:rPr>
              <a:t>Raphaelites</a:t>
            </a:r>
            <a:r>
              <a:rPr lang="fr-FR" sz="744" dirty="0">
                <a:latin typeface="Open Sans"/>
                <a:ea typeface="Open Sans"/>
                <a:cs typeface="Open Sans"/>
              </a:rPr>
              <a:t>?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B69BA13E-89C0-BBF5-9534-2B653D2CC8A2}"/>
              </a:ext>
            </a:extLst>
          </p:cNvPr>
          <p:cNvSpPr/>
          <p:nvPr/>
        </p:nvSpPr>
        <p:spPr>
          <a:xfrm>
            <a:off x="8583737" y="2593020"/>
            <a:ext cx="1702240" cy="303554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Today’s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Beauty Standards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Connecteur en angle 176">
            <a:extLst>
              <a:ext uri="{FF2B5EF4-FFF2-40B4-BE49-F238E27FC236}">
                <a16:creationId xmlns:a16="http://schemas.microsoft.com/office/drawing/2014/main" id="{55E3E757-1D27-42AF-6AAF-4BD0244083EB}"/>
              </a:ext>
            </a:extLst>
          </p:cNvPr>
          <p:cNvCxnSpPr>
            <a:cxnSpLocks/>
            <a:stCxn id="38" idx="0"/>
            <a:endCxn id="36" idx="0"/>
          </p:cNvCxnSpPr>
          <p:nvPr/>
        </p:nvCxnSpPr>
        <p:spPr>
          <a:xfrm rot="16200000" flipH="1" flipV="1">
            <a:off x="5611700" y="-1224405"/>
            <a:ext cx="5733" cy="7640581"/>
          </a:xfrm>
          <a:prstGeom prst="bentConnector3">
            <a:avLst>
              <a:gd name="adj1" fmla="val -3987441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9CF84994-5FD7-61D8-92B7-1AE19462E946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5863960" y="2371725"/>
            <a:ext cx="9120" cy="221295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8AC703AB-FB48-15B3-AA2D-125F3BB9ED9C}"/>
              </a:ext>
            </a:extLst>
          </p:cNvPr>
          <p:cNvSpPr/>
          <p:nvPr/>
        </p:nvSpPr>
        <p:spPr>
          <a:xfrm>
            <a:off x="130599" y="319579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6F872AC3-B7FD-6C8E-1A23-02F2CBCF4BF5}"/>
              </a:ext>
            </a:extLst>
          </p:cNvPr>
          <p:cNvSpPr/>
          <p:nvPr/>
        </p:nvSpPr>
        <p:spPr>
          <a:xfrm>
            <a:off x="1248866" y="319579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50" name="Connecteur en angle 176">
            <a:extLst>
              <a:ext uri="{FF2B5EF4-FFF2-40B4-BE49-F238E27FC236}">
                <a16:creationId xmlns:a16="http://schemas.microsoft.com/office/drawing/2014/main" id="{1268ECE4-3151-FE73-02F6-853C6A5467F8}"/>
              </a:ext>
            </a:extLst>
          </p:cNvPr>
          <p:cNvCxnSpPr>
            <a:cxnSpLocks/>
            <a:stCxn id="12" idx="0"/>
            <a:endCxn id="48" idx="0"/>
          </p:cNvCxnSpPr>
          <p:nvPr/>
        </p:nvCxnSpPr>
        <p:spPr>
          <a:xfrm rot="16200000" flipV="1">
            <a:off x="1795925" y="2075878"/>
            <a:ext cx="12700" cy="2239832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000B6D87-3977-E120-5EDE-9C14A43A5303}"/>
              </a:ext>
            </a:extLst>
          </p:cNvPr>
          <p:cNvSpPr/>
          <p:nvPr/>
        </p:nvSpPr>
        <p:spPr>
          <a:xfrm>
            <a:off x="3643976" y="319579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6CB951E8-CEE6-0EDE-7639-F8A710932A68}"/>
              </a:ext>
            </a:extLst>
          </p:cNvPr>
          <p:cNvSpPr/>
          <p:nvPr/>
        </p:nvSpPr>
        <p:spPr>
          <a:xfrm>
            <a:off x="4773140" y="3195795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71289472-B562-C68C-ADB0-82C745444A19}"/>
              </a:ext>
            </a:extLst>
          </p:cNvPr>
          <p:cNvCxnSpPr>
            <a:cxnSpLocks/>
            <a:stCxn id="37" idx="2"/>
          </p:cNvCxnSpPr>
          <p:nvPr/>
        </p:nvCxnSpPr>
        <p:spPr>
          <a:xfrm>
            <a:off x="5873080" y="2896574"/>
            <a:ext cx="0" cy="70694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 : coins arrondis 73">
            <a:extLst>
              <a:ext uri="{FF2B5EF4-FFF2-40B4-BE49-F238E27FC236}">
                <a16:creationId xmlns:a16="http://schemas.microsoft.com/office/drawing/2014/main" id="{DBC4CE9C-BEF6-20D7-AB70-92931E6FAD89}"/>
              </a:ext>
            </a:extLst>
          </p:cNvPr>
          <p:cNvSpPr/>
          <p:nvPr/>
        </p:nvSpPr>
        <p:spPr>
          <a:xfrm>
            <a:off x="8340162" y="3186269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75" name="Rectangle : coins arrondis 74">
            <a:extLst>
              <a:ext uri="{FF2B5EF4-FFF2-40B4-BE49-F238E27FC236}">
                <a16:creationId xmlns:a16="http://schemas.microsoft.com/office/drawing/2014/main" id="{768BCE39-ADCB-DFD2-971E-323E0892F16A}"/>
              </a:ext>
            </a:extLst>
          </p:cNvPr>
          <p:cNvSpPr/>
          <p:nvPr/>
        </p:nvSpPr>
        <p:spPr>
          <a:xfrm>
            <a:off x="9476755" y="3186269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76" name="Connecteur en angle 176">
            <a:extLst>
              <a:ext uri="{FF2B5EF4-FFF2-40B4-BE49-F238E27FC236}">
                <a16:creationId xmlns:a16="http://schemas.microsoft.com/office/drawing/2014/main" id="{1C74CBD8-FA96-D8CE-B828-1EEE2777648A}"/>
              </a:ext>
            </a:extLst>
          </p:cNvPr>
          <p:cNvCxnSpPr>
            <a:cxnSpLocks/>
          </p:cNvCxnSpPr>
          <p:nvPr/>
        </p:nvCxnSpPr>
        <p:spPr>
          <a:xfrm rot="16200000" flipV="1">
            <a:off x="9428507" y="2564457"/>
            <a:ext cx="12700" cy="1221904"/>
          </a:xfrm>
          <a:prstGeom prst="bentConnector3">
            <a:avLst>
              <a:gd name="adj1" fmla="val 185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D6083928-00A0-6F3A-350F-BDD746897ABC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9434857" y="2896574"/>
            <a:ext cx="0" cy="4427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Rectangle : coins arrondis 77">
            <a:extLst>
              <a:ext uri="{FF2B5EF4-FFF2-40B4-BE49-F238E27FC236}">
                <a16:creationId xmlns:a16="http://schemas.microsoft.com/office/drawing/2014/main" id="{466E8552-50D7-B79D-586E-2BC649B773FD}"/>
              </a:ext>
            </a:extLst>
          </p:cNvPr>
          <p:cNvSpPr/>
          <p:nvPr/>
        </p:nvSpPr>
        <p:spPr>
          <a:xfrm>
            <a:off x="130599" y="391810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0" name="Rectangle : coins arrondis 79">
            <a:extLst>
              <a:ext uri="{FF2B5EF4-FFF2-40B4-BE49-F238E27FC236}">
                <a16:creationId xmlns:a16="http://schemas.microsoft.com/office/drawing/2014/main" id="{150DF351-D6C5-A0F8-7CC1-1E5074ADADAD}"/>
              </a:ext>
            </a:extLst>
          </p:cNvPr>
          <p:cNvSpPr/>
          <p:nvPr/>
        </p:nvSpPr>
        <p:spPr>
          <a:xfrm>
            <a:off x="110582" y="5154585"/>
            <a:ext cx="1090820" cy="2082028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How to Analyse a Picture: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id="{541B05EF-2672-5C15-5BD0-BE59D5455A1A}"/>
              </a:ext>
            </a:extLst>
          </p:cNvPr>
          <p:cNvCxnSpPr>
            <a:cxnSpLocks/>
          </p:cNvCxnSpPr>
          <p:nvPr/>
        </p:nvCxnSpPr>
        <p:spPr>
          <a:xfrm>
            <a:off x="668581" y="368785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74C878D2-DD22-483E-AF9D-09CD0D8395B4}"/>
              </a:ext>
            </a:extLst>
          </p:cNvPr>
          <p:cNvCxnSpPr>
            <a:cxnSpLocks/>
          </p:cNvCxnSpPr>
          <p:nvPr/>
        </p:nvCxnSpPr>
        <p:spPr>
          <a:xfrm>
            <a:off x="661152" y="491797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 : coins arrondis 88">
            <a:extLst>
              <a:ext uri="{FF2B5EF4-FFF2-40B4-BE49-F238E27FC236}">
                <a16:creationId xmlns:a16="http://schemas.microsoft.com/office/drawing/2014/main" id="{C6077DCE-D711-FD53-F440-4823284220D7}"/>
              </a:ext>
            </a:extLst>
          </p:cNvPr>
          <p:cNvSpPr/>
          <p:nvPr/>
        </p:nvSpPr>
        <p:spPr>
          <a:xfrm>
            <a:off x="1248866" y="392445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90" name="Rectangle : coins arrondis 89">
            <a:extLst>
              <a:ext uri="{FF2B5EF4-FFF2-40B4-BE49-F238E27FC236}">
                <a16:creationId xmlns:a16="http://schemas.microsoft.com/office/drawing/2014/main" id="{AAE52E0E-2053-37C5-D56E-8BCBA774FBF4}"/>
              </a:ext>
            </a:extLst>
          </p:cNvPr>
          <p:cNvSpPr/>
          <p:nvPr/>
        </p:nvSpPr>
        <p:spPr>
          <a:xfrm>
            <a:off x="1241437" y="5165603"/>
            <a:ext cx="1090820" cy="2071010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1" name="Connecteur droit avec flèche 90">
            <a:extLst>
              <a:ext uri="{FF2B5EF4-FFF2-40B4-BE49-F238E27FC236}">
                <a16:creationId xmlns:a16="http://schemas.microsoft.com/office/drawing/2014/main" id="{D4CA25A7-B5A8-9EE7-1AAE-28D18E4EA9CA}"/>
              </a:ext>
            </a:extLst>
          </p:cNvPr>
          <p:cNvCxnSpPr>
            <a:cxnSpLocks/>
          </p:cNvCxnSpPr>
          <p:nvPr/>
        </p:nvCxnSpPr>
        <p:spPr>
          <a:xfrm>
            <a:off x="1786848" y="369420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>
            <a:extLst>
              <a:ext uri="{FF2B5EF4-FFF2-40B4-BE49-F238E27FC236}">
                <a16:creationId xmlns:a16="http://schemas.microsoft.com/office/drawing/2014/main" id="{91CCAF3F-29E8-A28C-CA32-FE3AC6F44702}"/>
              </a:ext>
            </a:extLst>
          </p:cNvPr>
          <p:cNvCxnSpPr>
            <a:cxnSpLocks/>
          </p:cNvCxnSpPr>
          <p:nvPr/>
        </p:nvCxnSpPr>
        <p:spPr>
          <a:xfrm>
            <a:off x="1779419" y="492432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 : coins arrondis 92">
            <a:extLst>
              <a:ext uri="{FF2B5EF4-FFF2-40B4-BE49-F238E27FC236}">
                <a16:creationId xmlns:a16="http://schemas.microsoft.com/office/drawing/2014/main" id="{9E0CF477-5B88-3FB6-BC99-7925B43FD72B}"/>
              </a:ext>
            </a:extLst>
          </p:cNvPr>
          <p:cNvSpPr/>
          <p:nvPr/>
        </p:nvSpPr>
        <p:spPr>
          <a:xfrm>
            <a:off x="3651405" y="392445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94" name="Rectangle : coins arrondis 93">
            <a:extLst>
              <a:ext uri="{FF2B5EF4-FFF2-40B4-BE49-F238E27FC236}">
                <a16:creationId xmlns:a16="http://schemas.microsoft.com/office/drawing/2014/main" id="{975B65B1-BD89-8B92-4607-7D6828CED9D0}"/>
              </a:ext>
            </a:extLst>
          </p:cNvPr>
          <p:cNvSpPr/>
          <p:nvPr/>
        </p:nvSpPr>
        <p:spPr>
          <a:xfrm>
            <a:off x="3643976" y="5165603"/>
            <a:ext cx="1090820" cy="2071010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B056046D-F1E4-161A-6144-833549E6A152}"/>
              </a:ext>
            </a:extLst>
          </p:cNvPr>
          <p:cNvCxnSpPr>
            <a:cxnSpLocks/>
          </p:cNvCxnSpPr>
          <p:nvPr/>
        </p:nvCxnSpPr>
        <p:spPr>
          <a:xfrm>
            <a:off x="4189387" y="369420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>
            <a:extLst>
              <a:ext uri="{FF2B5EF4-FFF2-40B4-BE49-F238E27FC236}">
                <a16:creationId xmlns:a16="http://schemas.microsoft.com/office/drawing/2014/main" id="{6EB55982-67BD-05E4-F70E-760207E989FB}"/>
              </a:ext>
            </a:extLst>
          </p:cNvPr>
          <p:cNvCxnSpPr>
            <a:cxnSpLocks/>
          </p:cNvCxnSpPr>
          <p:nvPr/>
        </p:nvCxnSpPr>
        <p:spPr>
          <a:xfrm>
            <a:off x="4181958" y="492432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angle : coins arrondis 96">
            <a:extLst>
              <a:ext uri="{FF2B5EF4-FFF2-40B4-BE49-F238E27FC236}">
                <a16:creationId xmlns:a16="http://schemas.microsoft.com/office/drawing/2014/main" id="{0F0B4ACB-D672-E9D0-DA0C-DD148428B055}"/>
              </a:ext>
            </a:extLst>
          </p:cNvPr>
          <p:cNvSpPr/>
          <p:nvPr/>
        </p:nvSpPr>
        <p:spPr>
          <a:xfrm>
            <a:off x="4782260" y="3924459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98" name="Rectangle : coins arrondis 97">
            <a:extLst>
              <a:ext uri="{FF2B5EF4-FFF2-40B4-BE49-F238E27FC236}">
                <a16:creationId xmlns:a16="http://schemas.microsoft.com/office/drawing/2014/main" id="{9FBC97F1-E3BF-F077-259F-6E43DB5D734B}"/>
              </a:ext>
            </a:extLst>
          </p:cNvPr>
          <p:cNvSpPr/>
          <p:nvPr/>
        </p:nvSpPr>
        <p:spPr>
          <a:xfrm>
            <a:off x="4774831" y="5165604"/>
            <a:ext cx="1090820" cy="2071009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E369F81F-EA48-B80C-3475-F40F089023AF}"/>
              </a:ext>
            </a:extLst>
          </p:cNvPr>
          <p:cNvCxnSpPr>
            <a:cxnSpLocks/>
          </p:cNvCxnSpPr>
          <p:nvPr/>
        </p:nvCxnSpPr>
        <p:spPr>
          <a:xfrm>
            <a:off x="5320242" y="369420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>
            <a:extLst>
              <a:ext uri="{FF2B5EF4-FFF2-40B4-BE49-F238E27FC236}">
                <a16:creationId xmlns:a16="http://schemas.microsoft.com/office/drawing/2014/main" id="{3FA45F32-0618-1E97-542E-51D96A18E1BC}"/>
              </a:ext>
            </a:extLst>
          </p:cNvPr>
          <p:cNvCxnSpPr>
            <a:cxnSpLocks/>
          </p:cNvCxnSpPr>
          <p:nvPr/>
        </p:nvCxnSpPr>
        <p:spPr>
          <a:xfrm>
            <a:off x="5312813" y="492432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 : coins arrondis 100">
            <a:extLst>
              <a:ext uri="{FF2B5EF4-FFF2-40B4-BE49-F238E27FC236}">
                <a16:creationId xmlns:a16="http://schemas.microsoft.com/office/drawing/2014/main" id="{F29F3E8F-1336-EB72-C7ED-EF2BA530C56B}"/>
              </a:ext>
            </a:extLst>
          </p:cNvPr>
          <p:cNvSpPr/>
          <p:nvPr/>
        </p:nvSpPr>
        <p:spPr>
          <a:xfrm>
            <a:off x="8344037" y="3914933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02" name="Rectangle : coins arrondis 101">
            <a:extLst>
              <a:ext uri="{FF2B5EF4-FFF2-40B4-BE49-F238E27FC236}">
                <a16:creationId xmlns:a16="http://schemas.microsoft.com/office/drawing/2014/main" id="{FA62CDA1-8669-0628-4299-7F77AA5348BC}"/>
              </a:ext>
            </a:extLst>
          </p:cNvPr>
          <p:cNvSpPr/>
          <p:nvPr/>
        </p:nvSpPr>
        <p:spPr>
          <a:xfrm>
            <a:off x="8336608" y="5156078"/>
            <a:ext cx="1090820" cy="2065274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7659A097-1A23-0F4A-5F00-B4A86ED4561C}"/>
              </a:ext>
            </a:extLst>
          </p:cNvPr>
          <p:cNvCxnSpPr>
            <a:cxnSpLocks/>
          </p:cNvCxnSpPr>
          <p:nvPr/>
        </p:nvCxnSpPr>
        <p:spPr>
          <a:xfrm>
            <a:off x="8882019" y="36846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>
            <a:extLst>
              <a:ext uri="{FF2B5EF4-FFF2-40B4-BE49-F238E27FC236}">
                <a16:creationId xmlns:a16="http://schemas.microsoft.com/office/drawing/2014/main" id="{C11D50DA-801D-937D-6F61-D3D7E04BBD47}"/>
              </a:ext>
            </a:extLst>
          </p:cNvPr>
          <p:cNvCxnSpPr>
            <a:cxnSpLocks/>
          </p:cNvCxnSpPr>
          <p:nvPr/>
        </p:nvCxnSpPr>
        <p:spPr>
          <a:xfrm>
            <a:off x="8874590" y="49148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Rectangle : coins arrondis 104">
            <a:extLst>
              <a:ext uri="{FF2B5EF4-FFF2-40B4-BE49-F238E27FC236}">
                <a16:creationId xmlns:a16="http://schemas.microsoft.com/office/drawing/2014/main" id="{30B677DE-C75E-FBE9-3DAA-B4740C90A139}"/>
              </a:ext>
            </a:extLst>
          </p:cNvPr>
          <p:cNvSpPr/>
          <p:nvPr/>
        </p:nvSpPr>
        <p:spPr>
          <a:xfrm>
            <a:off x="9482321" y="3914933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06" name="Rectangle : coins arrondis 105">
            <a:extLst>
              <a:ext uri="{FF2B5EF4-FFF2-40B4-BE49-F238E27FC236}">
                <a16:creationId xmlns:a16="http://schemas.microsoft.com/office/drawing/2014/main" id="{B8E0AE05-7864-6390-AAF3-2FD5230A730B}"/>
              </a:ext>
            </a:extLst>
          </p:cNvPr>
          <p:cNvSpPr/>
          <p:nvPr/>
        </p:nvSpPr>
        <p:spPr>
          <a:xfrm>
            <a:off x="9474892" y="5156078"/>
            <a:ext cx="1090820" cy="2065274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8ED36DCA-5AB3-18A0-1B3A-5D71FAD9A54E}"/>
              </a:ext>
            </a:extLst>
          </p:cNvPr>
          <p:cNvCxnSpPr>
            <a:cxnSpLocks/>
          </p:cNvCxnSpPr>
          <p:nvPr/>
        </p:nvCxnSpPr>
        <p:spPr>
          <a:xfrm>
            <a:off x="10020303" y="36846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5E0C7BC9-EED4-16A8-C9D8-7D0CEB04F317}"/>
              </a:ext>
            </a:extLst>
          </p:cNvPr>
          <p:cNvCxnSpPr>
            <a:cxnSpLocks/>
          </p:cNvCxnSpPr>
          <p:nvPr/>
        </p:nvCxnSpPr>
        <p:spPr>
          <a:xfrm>
            <a:off x="10012874" y="49148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B65DD41-EC63-3E41-DDC5-91A6DD7790CC}"/>
              </a:ext>
            </a:extLst>
          </p:cNvPr>
          <p:cNvSpPr/>
          <p:nvPr/>
        </p:nvSpPr>
        <p:spPr>
          <a:xfrm>
            <a:off x="2370431" y="319579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4D31194-C319-0432-8FF0-3BA32A9A580A}"/>
              </a:ext>
            </a:extLst>
          </p:cNvPr>
          <p:cNvSpPr/>
          <p:nvPr/>
        </p:nvSpPr>
        <p:spPr>
          <a:xfrm>
            <a:off x="2370431" y="392445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06EF8E1-650D-EB31-68A4-FBBF96A2D45F}"/>
              </a:ext>
            </a:extLst>
          </p:cNvPr>
          <p:cNvSpPr/>
          <p:nvPr/>
        </p:nvSpPr>
        <p:spPr>
          <a:xfrm>
            <a:off x="2376782" y="5165603"/>
            <a:ext cx="1090820" cy="2071010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algn="ctr"/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F32F4E71-CAAE-3307-1548-FD3DCC732D80}"/>
              </a:ext>
            </a:extLst>
          </p:cNvPr>
          <p:cNvCxnSpPr>
            <a:cxnSpLocks/>
          </p:cNvCxnSpPr>
          <p:nvPr/>
        </p:nvCxnSpPr>
        <p:spPr>
          <a:xfrm>
            <a:off x="2908413" y="369420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AA555C0B-E552-4059-2C10-25C8BEECFF95}"/>
              </a:ext>
            </a:extLst>
          </p:cNvPr>
          <p:cNvCxnSpPr>
            <a:cxnSpLocks/>
          </p:cNvCxnSpPr>
          <p:nvPr/>
        </p:nvCxnSpPr>
        <p:spPr>
          <a:xfrm>
            <a:off x="2900984" y="492432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935588C1-0EF9-24E7-C6FF-2D9EC9DD58E6}"/>
              </a:ext>
            </a:extLst>
          </p:cNvPr>
          <p:cNvSpPr/>
          <p:nvPr/>
        </p:nvSpPr>
        <p:spPr>
          <a:xfrm>
            <a:off x="5919879" y="3186269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84F5D08E-1DDF-E0C2-E075-5ACD6F8984A5}"/>
              </a:ext>
            </a:extLst>
          </p:cNvPr>
          <p:cNvSpPr/>
          <p:nvPr/>
        </p:nvSpPr>
        <p:spPr>
          <a:xfrm>
            <a:off x="7049043" y="3186270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4.</a:t>
            </a:r>
            <a:b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31" name="Connecteur en angle 176">
            <a:extLst>
              <a:ext uri="{FF2B5EF4-FFF2-40B4-BE49-F238E27FC236}">
                <a16:creationId xmlns:a16="http://schemas.microsoft.com/office/drawing/2014/main" id="{654D70DE-F237-C5A9-B77D-5960019E7FBC}"/>
              </a:ext>
            </a:extLst>
          </p:cNvPr>
          <p:cNvCxnSpPr>
            <a:cxnSpLocks/>
            <a:stCxn id="30" idx="0"/>
            <a:endCxn id="70" idx="0"/>
          </p:cNvCxnSpPr>
          <p:nvPr/>
        </p:nvCxnSpPr>
        <p:spPr>
          <a:xfrm rot="16200000" flipH="1" flipV="1">
            <a:off x="5887158" y="1488498"/>
            <a:ext cx="9524" cy="3405067"/>
          </a:xfrm>
          <a:prstGeom prst="bentConnector3">
            <a:avLst>
              <a:gd name="adj1" fmla="val -2400252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86CE43C6-5626-C27A-AB5C-B326F7EDE314}"/>
              </a:ext>
            </a:extLst>
          </p:cNvPr>
          <p:cNvSpPr/>
          <p:nvPr/>
        </p:nvSpPr>
        <p:spPr>
          <a:xfrm>
            <a:off x="5927308" y="3914933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7D310C51-B93F-6C03-3BC3-5D1BB0D2D44A}"/>
              </a:ext>
            </a:extLst>
          </p:cNvPr>
          <p:cNvSpPr/>
          <p:nvPr/>
        </p:nvSpPr>
        <p:spPr>
          <a:xfrm>
            <a:off x="5919879" y="5156078"/>
            <a:ext cx="1090820" cy="2071009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DB7588FB-4DDA-5502-B9CF-045121D54E48}"/>
              </a:ext>
            </a:extLst>
          </p:cNvPr>
          <p:cNvCxnSpPr>
            <a:cxnSpLocks/>
          </p:cNvCxnSpPr>
          <p:nvPr/>
        </p:nvCxnSpPr>
        <p:spPr>
          <a:xfrm>
            <a:off x="6465290" y="36846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D83DEA61-9C09-CEF1-7B0E-387D47DD1EDF}"/>
              </a:ext>
            </a:extLst>
          </p:cNvPr>
          <p:cNvCxnSpPr>
            <a:cxnSpLocks/>
          </p:cNvCxnSpPr>
          <p:nvPr/>
        </p:nvCxnSpPr>
        <p:spPr>
          <a:xfrm>
            <a:off x="6457861" y="491480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EF7ECCF7-DB1C-5CA0-3F28-BF4D723253E7}"/>
              </a:ext>
            </a:extLst>
          </p:cNvPr>
          <p:cNvSpPr/>
          <p:nvPr/>
        </p:nvSpPr>
        <p:spPr>
          <a:xfrm>
            <a:off x="7058163" y="3914934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3C6E7ACB-3BC9-E614-E0FD-D2E331BE1263}"/>
              </a:ext>
            </a:extLst>
          </p:cNvPr>
          <p:cNvSpPr/>
          <p:nvPr/>
        </p:nvSpPr>
        <p:spPr>
          <a:xfrm>
            <a:off x="7050734" y="5156079"/>
            <a:ext cx="1090820" cy="2071008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6FF4A62A-7DCA-C74A-0ECF-3FB36BD979B5}"/>
              </a:ext>
            </a:extLst>
          </p:cNvPr>
          <p:cNvCxnSpPr>
            <a:cxnSpLocks/>
          </p:cNvCxnSpPr>
          <p:nvPr/>
        </p:nvCxnSpPr>
        <p:spPr>
          <a:xfrm>
            <a:off x="7596145" y="368467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C581277B-627F-1C10-E667-C299D9910233}"/>
              </a:ext>
            </a:extLst>
          </p:cNvPr>
          <p:cNvCxnSpPr>
            <a:cxnSpLocks/>
          </p:cNvCxnSpPr>
          <p:nvPr/>
        </p:nvCxnSpPr>
        <p:spPr>
          <a:xfrm>
            <a:off x="7588716" y="4914804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1C577B74-5D82-D76E-78A6-5B0C509DE2D3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5318550" y="2972032"/>
            <a:ext cx="0" cy="223763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939CFAF3-B9FB-1C0C-C1CD-3A246024BC4D}"/>
              </a:ext>
            </a:extLst>
          </p:cNvPr>
          <p:cNvCxnSpPr>
            <a:cxnSpLocks/>
          </p:cNvCxnSpPr>
          <p:nvPr/>
        </p:nvCxnSpPr>
        <p:spPr>
          <a:xfrm>
            <a:off x="6472718" y="2967268"/>
            <a:ext cx="0" cy="223763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6E0E1FE1-2D74-49F0-5D13-29AC053656CF}"/>
              </a:ext>
            </a:extLst>
          </p:cNvPr>
          <p:cNvCxnSpPr>
            <a:cxnSpLocks/>
          </p:cNvCxnSpPr>
          <p:nvPr/>
        </p:nvCxnSpPr>
        <p:spPr>
          <a:xfrm>
            <a:off x="1786678" y="2898712"/>
            <a:ext cx="7429" cy="29708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>
            <a:extLst>
              <a:ext uri="{FF2B5EF4-FFF2-40B4-BE49-F238E27FC236}">
                <a16:creationId xmlns:a16="http://schemas.microsoft.com/office/drawing/2014/main" id="{C6F66AAD-B7A9-1284-B845-2055F6709148}"/>
              </a:ext>
            </a:extLst>
          </p:cNvPr>
          <p:cNvCxnSpPr>
            <a:cxnSpLocks/>
            <a:stCxn id="35" idx="2"/>
          </p:cNvCxnSpPr>
          <p:nvPr/>
        </p:nvCxnSpPr>
        <p:spPr>
          <a:xfrm flipH="1">
            <a:off x="5441153" y="2299012"/>
            <a:ext cx="2" cy="7271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0559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4586</TotalTime>
  <Words>3074</Words>
  <Application>Microsoft Office PowerPoint</Application>
  <PresentationFormat>Personnalisé</PresentationFormat>
  <Paragraphs>1662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7</cp:revision>
  <dcterms:created xsi:type="dcterms:W3CDTF">2025-09-03T08:07:52Z</dcterms:created>
  <dcterms:modified xsi:type="dcterms:W3CDTF">2025-09-09T15:34:32Z</dcterms:modified>
</cp:coreProperties>
</file>